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3" r:id="rId4"/>
    <p:sldMasterId id="2147483685" r:id="rId5"/>
  </p:sldMasterIdLst>
  <p:notesMasterIdLst>
    <p:notesMasterId r:id="rId9"/>
  </p:notesMasterIdLst>
  <p:sldIdLst>
    <p:sldId id="11088479" r:id="rId6"/>
    <p:sldId id="257" r:id="rId7"/>
    <p:sldId id="258" r:id="rId8"/>
    <p:sldId id="263" r:id="rId10"/>
    <p:sldId id="259" r:id="rId11"/>
    <p:sldId id="260" r:id="rId12"/>
    <p:sldId id="261" r:id="rId13"/>
    <p:sldId id="264" r:id="rId14"/>
    <p:sldId id="11088454" r:id="rId15"/>
    <p:sldId id="11088456" r:id="rId16"/>
    <p:sldId id="11088457" r:id="rId17"/>
    <p:sldId id="266" r:id="rId18"/>
    <p:sldId id="11088395" r:id="rId19"/>
    <p:sldId id="11088393" r:id="rId20"/>
    <p:sldId id="11088396" r:id="rId21"/>
    <p:sldId id="11088392" r:id="rId22"/>
    <p:sldId id="11088422" r:id="rId23"/>
    <p:sldId id="11088450" r:id="rId24"/>
    <p:sldId id="11088446" r:id="rId25"/>
    <p:sldId id="11088458" r:id="rId26"/>
    <p:sldId id="11088397" r:id="rId27"/>
    <p:sldId id="367" r:id="rId28"/>
    <p:sldId id="273" r:id="rId29"/>
    <p:sldId id="11088447" r:id="rId30"/>
    <p:sldId id="275" r:id="rId31"/>
    <p:sldId id="276" r:id="rId32"/>
    <p:sldId id="280" r:id="rId33"/>
    <p:sldId id="11088424" r:id="rId34"/>
    <p:sldId id="11088451" r:id="rId35"/>
    <p:sldId id="11088453" r:id="rId36"/>
    <p:sldId id="11088459" r:id="rId37"/>
    <p:sldId id="110884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4.xml"/><Relationship Id="rId11" Type="http://schemas.openxmlformats.org/officeDocument/2006/relationships/image" Target="../media/image70.png"/><Relationship Id="rId10" Type="http://schemas.openxmlformats.org/officeDocument/2006/relationships/tags" Target="../tags/tag9.xml"/><Relationship Id="rId1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7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80.wdp"/><Relationship Id="rId3" Type="http://schemas.openxmlformats.org/officeDocument/2006/relationships/image" Target="../media/image79.png"/><Relationship Id="rId2" Type="http://schemas.microsoft.com/office/2007/relationships/hdphoto" Target="../media/image78.wdp"/><Relationship Id="rId1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0.GIF"/><Relationship Id="rId3" Type="http://schemas.openxmlformats.org/officeDocument/2006/relationships/image" Target="../media/image89.GIF"/><Relationship Id="rId2" Type="http://schemas.microsoft.com/office/2007/relationships/hdphoto" Target="../media/image42.wdp"/><Relationship Id="rId1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0.GIF"/><Relationship Id="rId3" Type="http://schemas.openxmlformats.org/officeDocument/2006/relationships/image" Target="../media/image89.GIF"/><Relationship Id="rId2" Type="http://schemas.microsoft.com/office/2007/relationships/hdphoto" Target="../media/image42.wdp"/><Relationship Id="rId1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microsoft.com/office/2007/relationships/hdphoto" Target="../media/image22.wdp"/><Relationship Id="rId7" Type="http://schemas.openxmlformats.org/officeDocument/2006/relationships/image" Target="../media/image21.png"/><Relationship Id="rId6" Type="http://schemas.microsoft.com/office/2007/relationships/hdphoto" Target="../media/image20.wdp"/><Relationship Id="rId5" Type="http://schemas.openxmlformats.org/officeDocument/2006/relationships/image" Target="../media/image19.png"/><Relationship Id="rId4" Type="http://schemas.microsoft.com/office/2007/relationships/hdphoto" Target="../media/image18.wdp"/><Relationship Id="rId38" Type="http://schemas.openxmlformats.org/officeDocument/2006/relationships/notesSlide" Target="../notesSlides/notesSlide1.xml"/><Relationship Id="rId37" Type="http://schemas.openxmlformats.org/officeDocument/2006/relationships/slideLayout" Target="../slideLayouts/slideLayout1.xml"/><Relationship Id="rId36" Type="http://schemas.openxmlformats.org/officeDocument/2006/relationships/slide" Target="slide8.xml"/><Relationship Id="rId35" Type="http://schemas.microsoft.com/office/2007/relationships/hdphoto" Target="../media/image45.wdp"/><Relationship Id="rId34" Type="http://schemas.openxmlformats.org/officeDocument/2006/relationships/image" Target="../media/image44.png"/><Relationship Id="rId33" Type="http://schemas.openxmlformats.org/officeDocument/2006/relationships/image" Target="../media/image43.png"/><Relationship Id="rId32" Type="http://schemas.microsoft.com/office/2007/relationships/hdphoto" Target="../media/image42.wdp"/><Relationship Id="rId31" Type="http://schemas.openxmlformats.org/officeDocument/2006/relationships/image" Target="../media/image41.png"/><Relationship Id="rId30" Type="http://schemas.microsoft.com/office/2007/relationships/hdphoto" Target="../media/image40.wdp"/><Relationship Id="rId3" Type="http://schemas.openxmlformats.org/officeDocument/2006/relationships/image" Target="../media/image17.png"/><Relationship Id="rId29" Type="http://schemas.openxmlformats.org/officeDocument/2006/relationships/image" Target="../media/image39.png"/><Relationship Id="rId28" Type="http://schemas.microsoft.com/office/2007/relationships/hdphoto" Target="../media/image38.wdp"/><Relationship Id="rId27" Type="http://schemas.openxmlformats.org/officeDocument/2006/relationships/image" Target="../media/image37.png"/><Relationship Id="rId26" Type="http://schemas.openxmlformats.org/officeDocument/2006/relationships/image" Target="../media/image36.GIF"/><Relationship Id="rId25" Type="http://schemas.openxmlformats.org/officeDocument/2006/relationships/image" Target="../media/image35.png"/><Relationship Id="rId24" Type="http://schemas.openxmlformats.org/officeDocument/2006/relationships/slide" Target="slide6.xml"/><Relationship Id="rId23" Type="http://schemas.openxmlformats.org/officeDocument/2006/relationships/slide" Target="slide4.xml"/><Relationship Id="rId22" Type="http://schemas.openxmlformats.org/officeDocument/2006/relationships/slide" Target="slide7.xml"/><Relationship Id="rId21" Type="http://schemas.openxmlformats.org/officeDocument/2006/relationships/slide" Target="slide5.xml"/><Relationship Id="rId20" Type="http://schemas.microsoft.com/office/2007/relationships/hdphoto" Target="../media/image34.wdp"/><Relationship Id="rId2" Type="http://schemas.microsoft.com/office/2007/relationships/hdphoto" Target="../media/image16.wdp"/><Relationship Id="rId19" Type="http://schemas.openxmlformats.org/officeDocument/2006/relationships/image" Target="../media/image33.png"/><Relationship Id="rId18" Type="http://schemas.microsoft.com/office/2007/relationships/hdphoto" Target="../media/image32.wdp"/><Relationship Id="rId17" Type="http://schemas.openxmlformats.org/officeDocument/2006/relationships/image" Target="../media/image31.png"/><Relationship Id="rId16" Type="http://schemas.microsoft.com/office/2007/relationships/hdphoto" Target="../media/image30.wdp"/><Relationship Id="rId15" Type="http://schemas.openxmlformats.org/officeDocument/2006/relationships/image" Target="../media/image29.png"/><Relationship Id="rId14" Type="http://schemas.microsoft.com/office/2007/relationships/hdphoto" Target="../media/image28.wdp"/><Relationship Id="rId13" Type="http://schemas.openxmlformats.org/officeDocument/2006/relationships/image" Target="../media/image27.png"/><Relationship Id="rId12" Type="http://schemas.microsoft.com/office/2007/relationships/hdphoto" Target="../media/image26.wdp"/><Relationship Id="rId11" Type="http://schemas.openxmlformats.org/officeDocument/2006/relationships/image" Target="../media/image25.png"/><Relationship Id="rId10" Type="http://schemas.microsoft.com/office/2007/relationships/hdphoto" Target="../media/image24.wdp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0.GIF"/><Relationship Id="rId3" Type="http://schemas.openxmlformats.org/officeDocument/2006/relationships/image" Target="../media/image89.GIF"/><Relationship Id="rId2" Type="http://schemas.microsoft.com/office/2007/relationships/hdphoto" Target="../media/image42.wdp"/><Relationship Id="rId1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5.png"/><Relationship Id="rId10" Type="http://schemas.openxmlformats.org/officeDocument/2006/relationships/image" Target="../media/image104.png"/><Relationship Id="rId1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openxmlformats.org/officeDocument/2006/relationships/slide" Target="slide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30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18" y="217984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54409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1943932"/>
            <a:ext cx="3275402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  <a:endParaRPr lang="en-US" altLang="zh-CN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2169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5673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8" y="112328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390900" y="1339850"/>
            <a:ext cx="47301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 một bài thơ ngắn, biế</a:t>
            </a:r>
            <a:r>
              <a:rPr lang="vi-VN" altLang="en-US" sz="20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zh-CN" sz="20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ngắt hơi chỗ có dấu câu, nhịp thơ.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198" y="3187904"/>
            <a:ext cx="6937968" cy="1983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118" y="117249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243" y="226469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8648" y="375613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582345"/>
            <a:ext cx="41446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bài.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390811" y="3667058"/>
            <a:ext cx="455743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  <a:endParaRPr lang="en-US" sz="80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4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/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cu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3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/>
            <p:cNvCxnSpPr/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nhé lớp 2...</a:t>
            </a:r>
            <a:endParaRPr kumimoji="0" lang="en-US" sz="4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7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1"/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1"/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1"/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11"/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Ếch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tượng con cò trong văn hóa – Wikipedia tiếng Việ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>
            <a:fillRect/>
          </a:stretch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>
            <a:fillRect/>
          </a:stretch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>
            <a:fillRect/>
          </a:stretch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>
            <a:fillRect/>
          </a:stretch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>
            <a:fillRect/>
          </a:stretch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433688" y="1724377"/>
          <a:ext cx="929075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/>
                <a:gridCol w="4645378"/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gật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gù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bói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reo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mừng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cu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ì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ộp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vang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lừng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khổ thơ em 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1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Oval 28">
            <a:hlinkClick r:id="rId22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hlinkClick r:id="rId23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hlinkClick r:id="rId24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4" cstate="hq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6" action="ppaction://hlinksldjump"/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endParaRPr lang="en-US" sz="4265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400"/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5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400"/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5" b="1" dirty="0">
              <a:solidFill>
                <a:srgbClr val="FFFF00"/>
              </a:solidFill>
              <a:latin typeface="DFPOP1-W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Chúc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</a:t>
            </a:r>
            <a:endParaRPr lang="en-US" altLang="zh-CN" sz="5335" b="1" dirty="0">
              <a:solidFill>
                <a:srgbClr val="A9250B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914400"/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Chăm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ngoan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giỏi</a:t>
            </a:r>
            <a:endParaRPr lang="zh-CN" altLang="en-US" sz="5335" b="1" dirty="0">
              <a:solidFill>
                <a:srgbClr val="A9250B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4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Bờ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tre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12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Ảnh giấy o ly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39" y="-156019"/>
            <a:ext cx="12192000" cy="68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1315" y="-2134"/>
            <a:ext cx="843549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735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2022</a:t>
            </a:r>
            <a:endParaRPr lang="en-US" sz="32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3443" y="616265"/>
            <a:ext cx="266763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735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8228" y="1234664"/>
            <a:ext cx="8615801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Bờ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tre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1+ 2 )</a:t>
            </a:r>
            <a:endParaRPr lang="en-US" sz="3735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5199</Words>
  <Application>WPS Presentation</Application>
  <PresentationFormat>Widescreen</PresentationFormat>
  <Paragraphs>472</Paragraphs>
  <Slides>32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62" baseType="lpstr">
      <vt:lpstr>Arial</vt:lpstr>
      <vt:lpstr>SimSun</vt:lpstr>
      <vt:lpstr>Wingdings</vt:lpstr>
      <vt:lpstr>Arial-Rounded</vt:lpstr>
      <vt:lpstr>Yellowtail</vt:lpstr>
      <vt:lpstr>Calibri</vt:lpstr>
      <vt:lpstr>Times New Roman</vt:lpstr>
      <vt:lpstr>Arial Rounded MT Bold</vt:lpstr>
      <vt:lpstr>HP001 4 hàng</vt:lpstr>
      <vt:lpstr>SVN-Gretoon</vt:lpstr>
      <vt:lpstr>Segoe Print</vt:lpstr>
      <vt:lpstr>方正粗圆_GBK</vt:lpstr>
      <vt:lpstr>Microsoft YaHei</vt:lpstr>
      <vt:lpstr>Arial Unicode MS</vt:lpstr>
      <vt:lpstr>Arial</vt:lpstr>
      <vt:lpstr>等线</vt:lpstr>
      <vt:lpstr>等线</vt:lpstr>
      <vt:lpstr>Calibri</vt:lpstr>
      <vt:lpstr>DFPOP1-W9</vt:lpstr>
      <vt:lpstr>#9Slide03 NettoOTLight</vt:lpstr>
      <vt:lpstr>字魂36号-正文宋楷</vt:lpstr>
      <vt:lpstr>#9Slide07 SVNZiclets</vt:lpstr>
      <vt:lpstr>Bradley Hand ITC</vt:lpstr>
      <vt:lpstr>Bowlby One SC</vt:lpstr>
      <vt:lpstr>黑体</vt:lpstr>
      <vt:lpstr>Britannic Bold</vt:lpstr>
      <vt:lpstr>1_Office Theme</vt:lpstr>
      <vt:lpstr>Office 主题</vt:lpstr>
      <vt:lpstr>3_Office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Quan sát tranh và nhận xét về cảnh vật được vẽ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Câu thơ nào thể hiện niềm vui của bờ tre khi được đón khách?</vt:lpstr>
      <vt:lpstr>4. Tìm tiếng cùng vần ở cuối các dòng thơ trong đoạn thơ thứ nhất.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2021-08-02T04:30:00Z</dcterms:created>
  <dcterms:modified xsi:type="dcterms:W3CDTF">2023-02-26T04:46:32Z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42900CDA0DDE4D4E85D7EA49F352B6A8</vt:lpwstr>
  </property>
  <property fmtid="{D5CDD505-2E9C-101B-9397-08002B2CF9AE}" pid="3" name="KSOProductBuildVer">
    <vt:lpwstr>1033-11.2.0.11486</vt:lpwstr>
  </property>
</Properties>
</file>