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2" r:id="rId3"/>
    <p:sldId id="327" r:id="rId4"/>
    <p:sldId id="328" r:id="rId5"/>
    <p:sldId id="329" r:id="rId6"/>
    <p:sldId id="330" r:id="rId7"/>
    <p:sldId id="30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5" grpId="0"/>
      <p:bldP spid="295" grpId="0" bldLvl="0" animBg="1"/>
      <p:bldP spid="296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microsoft.com/office/2007/relationships/hdphoto" Target="../media/image16.wdp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LUYỆN TẬP CHUNG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/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  <a:endParaRPr lang="vi-VN" sz="24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  <a:endParaRPr lang="vi-VN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/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  <a:endParaRPr lang="vi-VN" sz="2400" dirty="0"/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  <a:endParaRPr lang="vi-VN" sz="2400" dirty="0"/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  <a:endParaRPr lang="vi-VN" sz="2400" dirty="0"/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: Rounded Corners 42"/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80" name="Rectangle: Rounded Corners 79"/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82" name="Rectangle: Rounded Corners 81"/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  <a:endParaRPr lang="vi-VN" sz="4400" b="1" dirty="0">
              <a:solidFill>
                <a:srgbClr val="00B05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  <a:endParaRPr lang="vi-VN" sz="4400" b="1" dirty="0">
              <a:solidFill>
                <a:srgbClr val="00B05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  <a:endParaRPr lang="vi-VN" sz="4400" b="1" dirty="0">
              <a:solidFill>
                <a:srgbClr val="00B05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  <a:endParaRPr lang="vi-VN" sz="4400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  <a:endParaRPr lang="vi-VN" sz="4400" b="1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  <a:endParaRPr lang="vi-VN" sz="4400" b="1" dirty="0">
              <a:solidFill>
                <a:srgbClr val="00B050"/>
              </a:solidFill>
            </a:endParaRPr>
          </a:p>
        </p:txBody>
      </p:sp>
      <p:sp>
        <p:nvSpPr>
          <p:cNvPr id="89" name="Rectangle: Rounded Corners 88"/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0" grpId="0"/>
      <p:bldP spid="46" grpId="0" bldLvl="0" animBg="1"/>
      <p:bldP spid="49" grpId="0" bldLvl="0" animBg="1"/>
      <p:bldP spid="50" grpId="0" bldLvl="0" animBg="1"/>
      <p:bldP spid="51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  <a:endParaRPr lang="vi-VN" sz="2400" dirty="0"/>
          </a:p>
        </p:txBody>
      </p:sp>
      <p:pic>
        <p:nvPicPr>
          <p:cNvPr id="60" name="Picture 59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/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  <a:endParaRPr lang="vi-VN" sz="3200" dirty="0">
                  <a:solidFill>
                    <a:srgbClr val="ED008C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  <a:endParaRPr lang="vi-VN" sz="3200" dirty="0">
                  <a:solidFill>
                    <a:srgbClr val="ED008C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  <a:endParaRPr lang="vi-VN" sz="3200" dirty="0">
                  <a:solidFill>
                    <a:srgbClr val="ED008C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  <a:endParaRPr lang="vi-VN" sz="3200" dirty="0">
                  <a:solidFill>
                    <a:srgbClr val="ED008C"/>
                  </a:solidFill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  <a:endParaRPr lang="vi-VN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/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/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/>
      <p:bldP spid="62" grpId="0" bldLvl="0" animBg="1"/>
      <p:bldP spid="22" grpId="0" bldLvl="0" animBg="1"/>
      <p:bldP spid="23" grpId="0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1" grpId="0" bldLvl="0" animBg="1"/>
      <p:bldP spid="3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  <a:endParaRPr lang="vi-V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/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/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/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/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/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/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/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/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/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/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WPS Presentation</Application>
  <PresentationFormat>Widescreen</PresentationFormat>
  <Paragraphs>80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SimSun</vt:lpstr>
      <vt:lpstr>Wingdings</vt:lpstr>
      <vt:lpstr>Arial</vt:lpstr>
      <vt:lpstr>Times New Roman</vt:lpstr>
      <vt:lpstr>字魂36号-正文宋楷</vt:lpstr>
      <vt:lpstr>思源黑体 CN Bold</vt:lpstr>
      <vt:lpstr>Cambria Math</vt:lpstr>
      <vt:lpstr>UTM Cookies</vt:lpstr>
      <vt:lpstr>#9Slide03 NettoOTLight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171</cp:revision>
  <dcterms:created xsi:type="dcterms:W3CDTF">2021-06-02T01:34:00Z</dcterms:created>
  <dcterms:modified xsi:type="dcterms:W3CDTF">2023-02-19T10:02:42Z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B87EE50314094036A136E3350BC52C15</vt:lpwstr>
  </property>
  <property fmtid="{D5CDD505-2E9C-101B-9397-08002B2CF9AE}" pid="3" name="KSOProductBuildVer">
    <vt:lpwstr>1033-11.2.0.11440</vt:lpwstr>
  </property>
</Properties>
</file>