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2" r:id="rId3"/>
    <p:sldId id="322" r:id="rId4"/>
    <p:sldId id="323" r:id="rId5"/>
    <p:sldId id="324" r:id="rId6"/>
    <p:sldId id="325" r:id="rId7"/>
    <p:sldId id="326" r:id="rId8"/>
    <p:sldId id="30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5" d="100"/>
          <a:sy n="85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72A0-DCD4-46B2-BEB2-FFD0DA6172C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C420-9922-4A31-817F-15CDD02FB2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235" grpId="0"/>
      <p:bldP spid="295" grpId="0" bldLvl="0" animBg="1"/>
      <p:bldP spid="296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5.xml"/><Relationship Id="rId7" Type="http://schemas.microsoft.com/office/2007/relationships/hdphoto" Target="../media/image20.wdp"/><Relationship Id="rId6" Type="http://schemas.openxmlformats.org/officeDocument/2006/relationships/image" Target="../media/image19.png"/><Relationship Id="rId5" Type="http://schemas.microsoft.com/office/2007/relationships/hdphoto" Target="../media/image18.wdp"/><Relationship Id="rId4" Type="http://schemas.openxmlformats.org/officeDocument/2006/relationships/image" Target="../media/image17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KHỐI TRỤ, KHỐI CẦU</a:t>
            </a:r>
            <a:endParaRPr lang="vi-VN" sz="4000" b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/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  <a:endParaRPr lang="vi-VN" sz="2400" dirty="0"/>
            </a:p>
          </p:txBody>
        </p:sp>
        <p:sp>
          <p:nvSpPr>
            <p:cNvPr id="56" name="Rectangle: Rounded Corners 55"/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/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  <a:endParaRPr lang="vi-VN" sz="2400" dirty="0"/>
            </a:p>
          </p:txBody>
        </p:sp>
        <p:sp>
          <p:nvSpPr>
            <p:cNvPr id="59" name="Rectangle: Rounded Corners 58"/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  <a:endParaRPr lang="vi-VN" sz="3200" b="1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  <a:endParaRPr lang="vi-VN" sz="3200" b="1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  <a:endParaRPr lang="vi-VN" sz="3200" b="1">
              <a:solidFill>
                <a:srgbClr val="00B05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  <a:endParaRPr lang="vi-VN" sz="3200" b="1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  <a:endParaRPr lang="vi-VN" sz="3200" b="1">
              <a:solidFill>
                <a:srgbClr val="00B05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  <a:endParaRPr lang="vi-VN" sz="3200" b="1">
              <a:solidFill>
                <a:srgbClr val="00B05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  <a:endParaRPr lang="vi-VN" sz="3200" b="1" dirty="0">
              <a:solidFill>
                <a:srgbClr val="00B05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/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vi-VN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vi-VN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vi-VN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vi-VN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  <a:endParaRPr lang="vi-VN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  <a:endParaRPr lang="vi-VN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Rectangle: Rounded Corners 78"/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54" grpId="0"/>
      <p:bldP spid="8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  <a:endParaRPr lang="vi-VN" sz="2400" dirty="0"/>
          </a:p>
        </p:txBody>
      </p:sp>
      <p:pic>
        <p:nvPicPr>
          <p:cNvPr id="60" name="Picture 59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50000"/>
          <a:stretch>
            <a:fillRect/>
          </a:stretch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0000"/>
          <a:stretch>
            <a:fillRect/>
          </a:stretch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/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/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/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/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/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/>
      <p:bldP spid="3" grpId="0" bldLvl="0" animBg="1"/>
      <p:bldP spid="32" grpId="0" bldLvl="0" animBg="1"/>
      <p:bldP spid="34" grpId="0" bldLvl="0" animBg="1"/>
      <p:bldP spid="4" grpId="0" bldLvl="0" animBg="1"/>
      <p:bldP spid="38" grpId="0" bldLvl="0" animBg="1"/>
      <p:bldP spid="39" grpId="0" bldLvl="0" animBg="1"/>
      <p:bldP spid="6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  <a:endParaRPr lang="vi-VN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/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/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/>
      <p:bldP spid="8" grpId="0" bldLvl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  <a:endParaRPr lang="vi-VN" sz="2400" dirty="0"/>
          </a:p>
        </p:txBody>
      </p:sp>
      <p:pic>
        <p:nvPicPr>
          <p:cNvPr id="4" name="Picture 3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/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2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>
                <a:fillRect/>
              </a:stretch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2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r="19717"/>
              <a:stretch>
                <a:fillRect/>
              </a:stretch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/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2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2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2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2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/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/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/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/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/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/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/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/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/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/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/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/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61" grpId="0" bldLvl="0" animBg="1"/>
      <p:bldP spid="61" grpId="1" bldLvl="0" animBg="1"/>
      <p:bldP spid="62" grpId="0" bldLvl="0" animBg="1"/>
      <p:bldP spid="62" grpId="1" bldLvl="0" animBg="1"/>
      <p:bldP spid="63" grpId="0" bldLvl="0" animBg="1"/>
      <p:bldP spid="63" grpId="1" bldLvl="0" animBg="1"/>
      <p:bldP spid="64" grpId="0" bldLvl="0" animBg="1"/>
      <p:bldP spid="64" grpId="1" bldLvl="0" animBg="1"/>
      <p:bldP spid="65" grpId="0" bldLvl="0" animBg="1"/>
      <p:bldP spid="65" grpId="1" bldLvl="0" animBg="1"/>
      <p:bldP spid="66" grpId="0" bldLvl="0" animBg="1"/>
      <p:bldP spid="66" grpId="1" bldLvl="0" animBg="1"/>
      <p:bldP spid="67" grpId="0" bldLvl="0" animBg="1"/>
      <p:bldP spid="67" grpId="1" bldLvl="0" animBg="1"/>
      <p:bldP spid="68" grpId="0" bldLvl="0" animBg="1"/>
      <p:bldP spid="68" grpId="1" bldLvl="0" animBg="1"/>
      <p:bldP spid="69" grpId="0" bldLvl="0" animBg="1"/>
      <p:bldP spid="69" grpId="1" bldLvl="0" animBg="1"/>
      <p:bldP spid="81" grpId="0" bldLvl="0" animBg="1"/>
      <p:bldP spid="81" grpId="2" bldLvl="0" animBg="1"/>
      <p:bldP spid="70" grpId="0" bldLvl="0" animBg="1"/>
      <p:bldP spid="70" grpId="1" bldLvl="0" animBg="1"/>
      <p:bldP spid="71" grpId="0" bldLvl="0" animBg="1"/>
      <p:bldP spid="71" grpId="1" bldLvl="0" animBg="1"/>
      <p:bldP spid="75" grpId="0" bldLvl="0" animBg="1"/>
      <p:bldP spid="75" grpId="1" bldLvl="0" animBg="1"/>
      <p:bldP spid="16" grpId="0" bldLvl="0" animBg="1"/>
      <p:bldP spid="76" grpId="0" bldLvl="0" animBg="1"/>
      <p:bldP spid="78" grpId="0" bldLvl="0" animBg="1"/>
      <p:bldP spid="79" grpId="0" bldLvl="0" animBg="1"/>
      <p:bldP spid="80" grpId="0"/>
      <p:bldP spid="82" grpId="0" bldLvl="0" animBg="1"/>
      <p:bldP spid="82" grpId="2" bldLvl="0" animBg="1"/>
      <p:bldP spid="84" grpId="0" bldLvl="0" animBg="1"/>
      <p:bldP spid="84" grpId="2" bldLvl="0" animBg="1"/>
      <p:bldP spid="85" grpId="0" bldLvl="0" animBg="1"/>
      <p:bldP spid="85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WPS Presentation</Application>
  <PresentationFormat>Widescreen</PresentationFormat>
  <Paragraphs>118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Arial</vt:lpstr>
      <vt:lpstr>Times New Roman</vt:lpstr>
      <vt:lpstr>字魂36号-正文宋楷</vt:lpstr>
      <vt:lpstr>思源黑体 CN Bold</vt:lpstr>
      <vt:lpstr>Cambria Math</vt:lpstr>
      <vt:lpstr>UTM Cookies</vt:lpstr>
      <vt:lpstr>#9Slide03 NettoOTLight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170</cp:revision>
  <dcterms:created xsi:type="dcterms:W3CDTF">2021-06-02T01:34:00Z</dcterms:created>
  <dcterms:modified xsi:type="dcterms:W3CDTF">2023-02-19T10:01:27Z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A82870D76E324EEDAAE37EAD3AC3E22C</vt:lpwstr>
  </property>
  <property fmtid="{D5CDD505-2E9C-101B-9397-08002B2CF9AE}" pid="3" name="KSOProductBuildVer">
    <vt:lpwstr>1033-11.2.0.11440</vt:lpwstr>
  </property>
</Properties>
</file>