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9" r:id="rId4"/>
    <p:sldMasterId id="2147483679" r:id="rId5"/>
  </p:sldMasterIdLst>
  <p:notesMasterIdLst>
    <p:notesMasterId r:id="rId11"/>
  </p:notesMasterIdLst>
  <p:sldIdLst>
    <p:sldId id="378" r:id="rId6"/>
    <p:sldId id="367" r:id="rId7"/>
    <p:sldId id="368" r:id="rId8"/>
    <p:sldId id="363" r:id="rId9"/>
    <p:sldId id="268" r:id="rId10"/>
    <p:sldId id="336" r:id="rId12"/>
    <p:sldId id="298" r:id="rId13"/>
    <p:sldId id="369" r:id="rId14"/>
    <p:sldId id="365" r:id="rId15"/>
    <p:sldId id="370" r:id="rId16"/>
    <p:sldId id="371" r:id="rId17"/>
    <p:sldId id="3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2124-6ACC-4250-AE75-7946A262563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02B9-5DB1-44E7-8171-8C6FB32D2C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44.wdp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.xml"/><Relationship Id="rId2" Type="http://schemas.openxmlformats.org/officeDocument/2006/relationships/image" Target="../media/image30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40.png"/><Relationship Id="rId3" Type="http://schemas.openxmlformats.org/officeDocument/2006/relationships/tags" Target="../tags/tag5.xml"/><Relationship Id="rId2" Type="http://schemas.openxmlformats.org/officeDocument/2006/relationships/image" Target="../media/image3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MRVT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than/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tr.41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/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"/>
          <a:srcRect l="13119" t="21925" b="23627"/>
          <a:stretch>
            <a:fillRect/>
          </a:stretch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/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r="32937"/>
            <a:stretch>
              <a:fillRect/>
            </a:stretch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/>
            <a:srcRect r="34344"/>
            <a:stretch>
              <a:fillRect/>
            </a:stretch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/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/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文本框 22"/>
          <p:cNvSpPr txBox="1"/>
          <p:nvPr/>
        </p:nvSpPr>
        <p:spPr>
          <a:xfrm>
            <a:off x="4919322" y="1205164"/>
            <a:ext cx="482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- 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5456285" y="2866080"/>
            <a:ext cx="540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Khủng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long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/>
          <p:nvPr/>
        </p:nvSpPr>
        <p:spPr>
          <a:xfrm>
            <a:off x="2476091" y="1510216"/>
            <a:ext cx="1017665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9"/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uya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/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6"/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/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01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9" name="组合 29"/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/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02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2" name="组合 32"/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/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03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" name="矩形 28"/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/>
          <p:cNvSpPr/>
          <p:nvPr>
            <p:custDataLst>
              <p:tags r:id="rId3"/>
            </p:custDataLst>
          </p:nvPr>
        </p:nvSpPr>
        <p:spPr>
          <a:xfrm>
            <a:off x="1200754" y="2823462"/>
            <a:ext cx="9061831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3169328" y="5948039"/>
            <a:ext cx="4651899" cy="750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97981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83194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86076" y="4385570"/>
            <a:ext cx="3195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0882" y="3017079"/>
            <a:ext cx="71544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Các từ dễ viết sai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rộng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1865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mồi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1865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tường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1865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6" name="Picture 2" descr="Question icons - 42 Free Question icons | Download PNG &amp; SV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08235" y="5825662"/>
            <a:ext cx="703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Khi viết đoạn văn cần chú ý điều gì?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8778" y="1846961"/>
            <a:ext cx="715443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Học sinh viết bài vào vở ô li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VIẾT BÀI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>
            <a:fillRect/>
          </a:stretch>
        </p:blipFill>
        <p:spPr>
          <a:xfrm>
            <a:off x="2113570" y="2232636"/>
            <a:ext cx="4680155" cy="1166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8693" y="-182880"/>
            <a:ext cx="1037656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tôi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a.Nhìn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6013" y="588828"/>
            <a:ext cx="12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uỷu</a:t>
            </a:r>
            <a:endParaRPr lang="en-US" sz="28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1191" y="1212594"/>
            <a:ext cx="10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uya</a:t>
            </a:r>
            <a:endParaRPr lang="en-US" sz="28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91020" y="4345604"/>
            <a:ext cx="1768157" cy="1734569"/>
            <a:chOff x="1523998" y="3450133"/>
            <a:chExt cx="1371602" cy="1121867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>
              <a:fillRect/>
            </a:stretch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96617" y="4232122"/>
            <a:ext cx="1636254" cy="1770293"/>
            <a:chOff x="3073398" y="3477364"/>
            <a:chExt cx="1352553" cy="1094636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>
              <a:fillRect/>
            </a:stretch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79904" y="4395258"/>
            <a:ext cx="1850908" cy="1520809"/>
            <a:chOff x="4601313" y="3477364"/>
            <a:chExt cx="1354989" cy="1094636"/>
          </a:xfrm>
        </p:grpSpPr>
        <p:pic>
          <p:nvPicPr>
            <p:cNvPr id="24" name="Picture 2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>
              <a:fillRect/>
            </a:stretch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01093" y="3361589"/>
            <a:ext cx="2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hâu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9156" y="3349238"/>
            <a:ext cx="15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điểu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40793" y="3365876"/>
            <a:ext cx="187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1306" y="6064514"/>
            <a:ext cx="21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8996" y="6063560"/>
            <a:ext cx="18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tuộc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6456" y="6063560"/>
            <a:ext cx="195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"/>
          <p:cNvSpPr/>
          <p:nvPr/>
        </p:nvSpPr>
        <p:spPr>
          <a:xfrm>
            <a:off x="6476975" y="766816"/>
            <a:ext cx="693365" cy="2793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>
            <a:off x="3796617" y="1369478"/>
            <a:ext cx="625973" cy="33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16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/>
          <p:nvPr/>
        </p:nvSpPr>
        <p:spPr>
          <a:xfrm>
            <a:off x="2476091" y="1510216"/>
            <a:ext cx="1017665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9"/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uya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/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6"/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/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01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9" name="组合 29"/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/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02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2" name="组合 32"/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/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03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" name="矩形 28"/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/>
          <p:cNvSpPr txBox="1"/>
          <p:nvPr>
            <p:custDataLst>
              <p:tags r:id="rId5"/>
            </p:custDataLst>
          </p:nvPr>
        </p:nvSpPr>
        <p:spPr>
          <a:xfrm>
            <a:off x="1846557" y="2573560"/>
            <a:ext cx="516883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,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A_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WPS Presentation</Application>
  <PresentationFormat>Widescreen</PresentationFormat>
  <Paragraphs>110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Calibri</vt:lpstr>
      <vt:lpstr>Kalam</vt:lpstr>
      <vt:lpstr>Montserrat</vt:lpstr>
      <vt:lpstr>#9Slide03 Montserrat</vt:lpstr>
      <vt:lpstr>Arial</vt:lpstr>
      <vt:lpstr>UTM Cookies</vt:lpstr>
      <vt:lpstr>#9Slide03 NettoOTLight</vt:lpstr>
      <vt:lpstr>字魂17号-萌趣果冻体</vt:lpstr>
      <vt:lpstr>Arial-Rounded</vt:lpstr>
      <vt:lpstr>Yellowtail</vt:lpstr>
      <vt:lpstr>思源黑体 CN Bold</vt:lpstr>
      <vt:lpstr>HP001 4H</vt:lpstr>
      <vt:lpstr>Segoe Print</vt:lpstr>
      <vt:lpstr>HP001 4 hang 1 ô ly</vt:lpstr>
      <vt:lpstr>等线</vt:lpstr>
      <vt:lpstr>等线</vt:lpstr>
      <vt:lpstr>黑体</vt:lpstr>
      <vt:lpstr>UTM Avo</vt:lpstr>
      <vt:lpstr>Microsoft YaHei</vt:lpstr>
      <vt:lpstr>Arial Unicode MS</vt:lpstr>
      <vt:lpstr>字魂36号-正文宋楷</vt:lpstr>
      <vt:lpstr>第一PPT，www.1ppt.com</vt:lpstr>
      <vt:lpstr>1_Office 主题</vt:lpstr>
      <vt:lpstr>Doodle Sketchbook by Slidesgo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2021-07-31T08:43:00Z</dcterms:created>
  <dcterms:modified xsi:type="dcterms:W3CDTF">2023-02-19T09:30:36Z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70105DDAA55641D994AA0C5675891547</vt:lpwstr>
  </property>
  <property fmtid="{D5CDD505-2E9C-101B-9397-08002B2CF9AE}" pid="3" name="KSOProductBuildVer">
    <vt:lpwstr>1033-11.2.0.11440</vt:lpwstr>
  </property>
</Properties>
</file>