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399" r:id="rId4"/>
    <p:sldId id="257" r:id="rId5"/>
    <p:sldId id="383" r:id="rId7"/>
    <p:sldId id="375" r:id="rId8"/>
    <p:sldId id="376" r:id="rId9"/>
    <p:sldId id="377" r:id="rId10"/>
    <p:sldId id="378" r:id="rId11"/>
    <p:sldId id="379" r:id="rId12"/>
    <p:sldId id="297" r:id="rId13"/>
    <p:sldId id="380" r:id="rId14"/>
    <p:sldId id="373" r:id="rId15"/>
    <p:sldId id="374" r:id="rId16"/>
    <p:sldId id="384" r:id="rId17"/>
    <p:sldId id="385" r:id="rId18"/>
    <p:sldId id="386" r:id="rId19"/>
    <p:sldId id="258" r:id="rId20"/>
    <p:sldId id="3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3D458-8B74-40EF-9039-9D0BD04F7DC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3233E-8091-48E2-8A96-F4AC2A9799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jpe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6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45.png"/><Relationship Id="rId11" Type="http://schemas.openxmlformats.org/officeDocument/2006/relationships/image" Target="../media/image50.png"/><Relationship Id="rId10" Type="http://schemas.openxmlformats.org/officeDocument/2006/relationships/image" Target="../media/image44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0.png"/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1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2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3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9584" y="550144"/>
            <a:ext cx="7591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VIẾT ỨNG DỤNG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05533" y="1997822"/>
            <a:ext cx="7776285" cy="1168423"/>
            <a:chOff x="2090213" y="1048675"/>
            <a:chExt cx="6802934" cy="11162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>
              <a:fillRect/>
            </a:stretch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090213" y="1251707"/>
              <a:ext cx="6802934" cy="48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u </a:t>
              </a:r>
              <a:r>
                <a:rPr lang="en-US" sz="2700" b="1" dirty="0" err="1" smtClean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loài</a:t>
              </a:r>
              <a:r>
                <a:rPr lang="en-US" sz="2700" b="1" dirty="0" smtClean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C00000"/>
                  </a:solidFill>
                  <a:latin typeface="HP001 5 hàng" panose="020B0603050302020204" pitchFamily="34" charset="0"/>
                  <a:cs typeface="HP001 5 hàng" panose="020B0603050302020204" pitchFamily="34" charset="0"/>
                </a:rPr>
                <a:t>ý. . </a:t>
              </a:r>
              <a:endParaRPr lang="en-US" sz="2700" b="1" dirty="0">
                <a:solidFill>
                  <a:srgbClr val="C00000"/>
                </a:solidFill>
                <a:latin typeface="HP001 5 hàng" panose="020B0603050302020204" pitchFamily="34" charset="0"/>
                <a:cs typeface="HP001 5 hàng" panose="020B06030503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818631" y="3547872"/>
            <a:ext cx="7825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R, U, M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R, U, M, g, h, l, y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374511"/>
            <a:ext cx="8792718" cy="567272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36738" y="1941338"/>
            <a:ext cx="3706495" cy="1915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>
          <a:xfrm>
            <a:off x="2476091" y="1510216"/>
            <a:ext cx="101766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U, Ư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/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 Minh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/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/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01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9" name="组合 29"/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/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02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" name="组合 32"/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/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03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5" name="矩形 28"/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0180" y="2806059"/>
            <a:ext cx="7068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long/ SGK – tr.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0782" y="2406689"/>
            <a:ext cx="5944848" cy="99187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>
            <a:fillRect/>
          </a:stretch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U, Ư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>
          <a:xfrm>
            <a:off x="2476091" y="1510216"/>
            <a:ext cx="101766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U, Ư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/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 Minh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/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/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01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9" name="组合 29"/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/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02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" name="组合 32"/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/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03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5" name="矩形 28"/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65405" y="463266"/>
            <a:ext cx="7154436" cy="107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chữ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hoa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 smtClean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U, Ư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U,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 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U,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>
            <a:fillRect/>
          </a:stretch>
        </p:blipFill>
        <p:spPr>
          <a:xfrm>
            <a:off x="4178808" y="2341862"/>
            <a:ext cx="1706695" cy="1683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>
            <a:fillRect/>
          </a:stretch>
        </p:blipFill>
        <p:spPr>
          <a:xfrm>
            <a:off x="1172751" y="1458538"/>
            <a:ext cx="2638424" cy="2638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71" y="2360678"/>
            <a:ext cx="1858354" cy="18962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115" y="1483023"/>
            <a:ext cx="2861556" cy="268557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8782" y="376298"/>
            <a:ext cx="7154436" cy="107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chữ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hoa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55.000000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638353" y="1624271"/>
            <a:ext cx="7846616" cy="44310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8779" y="114030"/>
            <a:ext cx="7154436" cy="107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chữ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hoa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8" name="85E5E5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8475" r="8951" b="14976"/>
          <a:stretch>
            <a:fillRect/>
          </a:stretch>
        </p:blipFill>
        <p:spPr>
          <a:xfrm>
            <a:off x="3424570" y="1283018"/>
            <a:ext cx="5710356" cy="49782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8782" y="138554"/>
            <a:ext cx="7154436" cy="107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chữ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hoa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896868" y="1283017"/>
            <a:ext cx="8398263" cy="46544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8779" y="205671"/>
            <a:ext cx="7154436" cy="107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chữ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hoa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CCBF36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7711" r="9205" b="14683"/>
          <a:stretch>
            <a:fillRect/>
          </a:stretch>
        </p:blipFill>
        <p:spPr>
          <a:xfrm>
            <a:off x="3465575" y="1082471"/>
            <a:ext cx="5541265" cy="54730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379080" y="1583105"/>
            <a:ext cx="553402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WPS Presentation</Application>
  <PresentationFormat>Widescreen</PresentationFormat>
  <Paragraphs>85</Paragraphs>
  <Slides>17</Slides>
  <Notes>12</Notes>
  <HiddenSlides>0</HiddenSlides>
  <MMClips>5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44" baseType="lpstr">
      <vt:lpstr>Arial</vt:lpstr>
      <vt:lpstr>SimSun</vt:lpstr>
      <vt:lpstr>Wingdings</vt:lpstr>
      <vt:lpstr>UTM Cookies</vt:lpstr>
      <vt:lpstr>#9Slide03 NettoOTLight</vt:lpstr>
      <vt:lpstr>字魂17号-萌趣果冻体</vt:lpstr>
      <vt:lpstr>Arial-Rounded</vt:lpstr>
      <vt:lpstr>Yellowtail</vt:lpstr>
      <vt:lpstr>iCiel Cadena</vt:lpstr>
      <vt:lpstr>Times New Roman</vt:lpstr>
      <vt:lpstr>HP001 4H</vt:lpstr>
      <vt:lpstr>Segoe Print</vt:lpstr>
      <vt:lpstr>等线</vt:lpstr>
      <vt:lpstr>等线</vt:lpstr>
      <vt:lpstr>HP001 5 hàng</vt:lpstr>
      <vt:lpstr>Arial</vt:lpstr>
      <vt:lpstr>UTM Avo</vt:lpstr>
      <vt:lpstr>HP001 4 hàng</vt:lpstr>
      <vt:lpstr>思源黑体 CN Bold</vt:lpstr>
      <vt:lpstr>Microsoft YaHei</vt:lpstr>
      <vt:lpstr>Arial Unicode MS</vt:lpstr>
      <vt:lpstr>华康少女文字W5(P)</vt:lpstr>
      <vt:lpstr>Calibri</vt:lpstr>
      <vt:lpstr>字魂36号-正文宋楷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</cp:revision>
  <dcterms:created xsi:type="dcterms:W3CDTF">2021-07-31T07:49:00Z</dcterms:created>
  <dcterms:modified xsi:type="dcterms:W3CDTF">2023-02-19T09:40:15Z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9A364966F01F472592E3E5ECCA09E787</vt:lpwstr>
  </property>
  <property fmtid="{D5CDD505-2E9C-101B-9397-08002B2CF9AE}" pid="3" name="KSOProductBuildVer">
    <vt:lpwstr>1033-11.2.0.11440</vt:lpwstr>
  </property>
</Properties>
</file>