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6" r:id="rId3"/>
    <p:sldMasterId id="2147483678" r:id="rId4"/>
  </p:sldMasterIdLst>
  <p:notesMasterIdLst>
    <p:notesMasterId r:id="rId22"/>
  </p:notesMasterIdLst>
  <p:sldIdLst>
    <p:sldId id="327" r:id="rId5"/>
    <p:sldId id="259" r:id="rId6"/>
    <p:sldId id="311" r:id="rId7"/>
    <p:sldId id="295" r:id="rId8"/>
    <p:sldId id="281" r:id="rId9"/>
    <p:sldId id="297" r:id="rId10"/>
    <p:sldId id="298" r:id="rId11"/>
    <p:sldId id="299" r:id="rId12"/>
    <p:sldId id="300" r:id="rId13"/>
    <p:sldId id="301" r:id="rId14"/>
    <p:sldId id="302" r:id="rId15"/>
    <p:sldId id="303" r:id="rId16"/>
    <p:sldId id="304" r:id="rId17"/>
    <p:sldId id="305" r:id="rId18"/>
    <p:sldId id="312" r:id="rId19"/>
    <p:sldId id="309"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2/18/2024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2/18/2024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2024/2/18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0.png"/><Relationship Id="rId11" Type="http://schemas.openxmlformats.org/officeDocument/2006/relationships/image" Target="../media/image41.GIF"/><Relationship Id="rId5" Type="http://schemas.openxmlformats.org/officeDocument/2006/relationships/image" Target="../media/image29.png"/><Relationship Id="rId15" Type="http://schemas.openxmlformats.org/officeDocument/2006/relationships/slide" Target="slide7.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1.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2.png"/><Relationship Id="rId11" Type="http://schemas.openxmlformats.org/officeDocument/2006/relationships/image" Target="../media/image41.GIF"/><Relationship Id="rId5" Type="http://schemas.openxmlformats.org/officeDocument/2006/relationships/image" Target="../media/image31.png"/><Relationship Id="rId15" Type="http://schemas.openxmlformats.org/officeDocument/2006/relationships/slide" Target="slide8.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45.png"/><Relationship Id="rId14" Type="http://schemas.openxmlformats.org/officeDocument/2006/relationships/image" Target="../media/image44.GIF"/></Relationships>
</file>

<file path=ppt/slides/_rels/slide12.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4.png"/><Relationship Id="rId11" Type="http://schemas.openxmlformats.org/officeDocument/2006/relationships/image" Target="../media/image41.GIF"/><Relationship Id="rId5" Type="http://schemas.openxmlformats.org/officeDocument/2006/relationships/image" Target="../media/image33.png"/><Relationship Id="rId15" Type="http://schemas.openxmlformats.org/officeDocument/2006/relationships/slide" Target="slide8.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9.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2.png"/><Relationship Id="rId18" Type="http://schemas.openxmlformats.org/officeDocument/2006/relationships/audio" Target="../media/audio3.wav"/><Relationship Id="rId3" Type="http://schemas.openxmlformats.org/officeDocument/2006/relationships/image" Target="../media/image26.jpe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5.GIF"/><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34.xml"/><Relationship Id="rId6" Type="http://schemas.openxmlformats.org/officeDocument/2006/relationships/image" Target="../media/image27.png"/><Relationship Id="rId11" Type="http://schemas.openxmlformats.org/officeDocument/2006/relationships/slide" Target="slide11.xml"/><Relationship Id="rId5" Type="http://schemas.openxmlformats.org/officeDocument/2006/relationships/audio" Target="../media/audio1.wav"/><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slide" Target="slide9.xml"/><Relationship Id="rId9" Type="http://schemas.openxmlformats.org/officeDocument/2006/relationships/image" Target="../media/image29.pn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8.png"/><Relationship Id="rId11" Type="http://schemas.openxmlformats.org/officeDocument/2006/relationships/image" Target="../media/image41.GIF"/><Relationship Id="rId5" Type="http://schemas.openxmlformats.org/officeDocument/2006/relationships/image" Target="../media/image27.png"/><Relationship Id="rId15" Type="http://schemas.openxmlformats.org/officeDocument/2006/relationships/slide" Target="slide8.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8333845" y="3354507"/>
            <a:ext cx="4192203"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407467" y="4744556"/>
            <a:ext cx="1249139" cy="1794879"/>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706755"/>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NÓI VÀ NGHE</a:t>
            </a: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lstStyle/>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3" y="645391"/>
            <a:ext cx="4704080" cy="460375"/>
          </a:xfrm>
          <a:prstGeom prst="rect">
            <a:avLst/>
          </a:prstGeom>
          <a:noFill/>
        </p:spPr>
        <p:txBody>
          <a:bodyPr wrap="none" rtlCol="0">
            <a:spAutoFit/>
            <a:scene3d>
              <a:camera prst="orthographicFront"/>
              <a:lightRig rig="threePt" dir="t"/>
            </a:scene3d>
            <a:sp3d contourW="12700"/>
          </a:bodyPr>
          <a:lstStyle/>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1" y="1950384"/>
            <a:ext cx="4629945" cy="54151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p>
        </p:txBody>
      </p:sp>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vua</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tặng</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họa</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mi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Nhà vua được tặng chim máy.</a:t>
            </a:r>
          </a:p>
          <a:p>
            <a:pPr lvl="0" algn="ctr" defTabSz="685800">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Vì nhà vua không để ý đến chim họa mi nữa.</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Điều</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gì</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xảy</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ra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với</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món</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quà</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nhà</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vua</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được</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tặng</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Chim đồ chơi hỏng, mọi người không ai sửa được.</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họa</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mi quay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trở</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về</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hoàng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cung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cất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tiếng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hót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đầy</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xúc</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cảm</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ốm</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cất</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hót</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khiến</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khỏi</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bệnh</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ù</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b</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ạ</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 k</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ể</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trong nh</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ó</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t>
            </a:r>
            <a:r>
              <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ờ</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254" name="Text Box 6"/>
          <p:cNvSpPr txBox="1"/>
          <p:nvPr/>
        </p:nvSpPr>
        <p:spPr>
          <a:xfrm>
            <a:off x="1443567" y="336423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p:cNvSpPr/>
          <p:nvPr/>
        </p:nvSpPr>
        <p:spPr>
          <a:xfrm>
            <a:off x="2476091" y="1510216"/>
            <a:ext cx="10176654" cy="829945"/>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a:t>
            </a:r>
          </a:p>
        </p:txBody>
      </p:sp>
      <p:sp>
        <p:nvSpPr>
          <p:cNvPr id="5" name="矩形 31"/>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kiến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组合 26"/>
          <p:cNvGrpSpPr/>
          <p:nvPr/>
        </p:nvGrpSpPr>
        <p:grpSpPr>
          <a:xfrm>
            <a:off x="397335" y="951420"/>
            <a:ext cx="1869788" cy="1746984"/>
            <a:chOff x="1809422" y="1855882"/>
            <a:chExt cx="1869788" cy="1746984"/>
          </a:xfrm>
        </p:grpSpPr>
        <p:pic>
          <p:nvPicPr>
            <p:cNvPr id="7"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01</a:t>
              </a:r>
            </a:p>
          </p:txBody>
        </p:sp>
      </p:grpSp>
      <p:grpSp>
        <p:nvGrpSpPr>
          <p:cNvPr id="9" name="组合 29"/>
          <p:cNvGrpSpPr/>
          <p:nvPr/>
        </p:nvGrpSpPr>
        <p:grpSpPr>
          <a:xfrm>
            <a:off x="397335" y="2555508"/>
            <a:ext cx="1869788" cy="1746984"/>
            <a:chOff x="5110494" y="3656621"/>
            <a:chExt cx="1869788" cy="1746984"/>
          </a:xfrm>
        </p:grpSpPr>
        <p:pic>
          <p:nvPicPr>
            <p:cNvPr id="10"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02</a:t>
              </a:r>
            </a:p>
          </p:txBody>
        </p:sp>
      </p:grpSp>
      <p:sp>
        <p:nvSpPr>
          <p:cNvPr id="15" name="矩形 28"/>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a:solidFill>
                  <a:srgbClr val="FF0000"/>
                </a:solidFill>
                <a:latin typeface="Times New Roman" panose="02020603050405020304" pitchFamily="18" charset="0"/>
                <a:cs typeface="Times New Roman" panose="02020603050405020304" pitchFamily="18" charset="0"/>
              </a:rPr>
              <a:t>Yêu</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cầu</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cần</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đạt</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17" name="Group 16"/>
          <p:cNvGrpSpPr/>
          <p:nvPr/>
        </p:nvGrpSpPr>
        <p:grpSpPr>
          <a:xfrm>
            <a:off x="0" y="0"/>
            <a:ext cx="12192000" cy="368301"/>
            <a:chOff x="0" y="-127508"/>
            <a:chExt cx="12192000" cy="1361811"/>
          </a:xfrm>
        </p:grpSpPr>
        <p:sp>
          <p:nvSpPr>
            <p:cNvPr id="18"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HĐ Tiếp nối</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72300" y="2633660"/>
            <a:ext cx="10084415" cy="1569660"/>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 </a:t>
            </a:r>
          </a:p>
        </p:txBody>
      </p:sp>
      <p:pic>
        <p:nvPicPr>
          <p:cNvPr id="8"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365" y="1366147"/>
            <a:ext cx="2114756" cy="1620749"/>
          </a:xfrm>
          <a:prstGeom prst="rect">
            <a:avLst/>
          </a:prstGeom>
        </p:spPr>
      </p:pic>
      <p:pic>
        <p:nvPicPr>
          <p:cNvPr id="1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17" name="Group 16"/>
          <p:cNvGrpSpPr/>
          <p:nvPr/>
        </p:nvGrpSpPr>
        <p:grpSpPr>
          <a:xfrm>
            <a:off x="0" y="0"/>
            <a:ext cx="12192000" cy="368301"/>
            <a:chOff x="0" y="-127508"/>
            <a:chExt cx="12192000" cy="1361811"/>
          </a:xfrm>
        </p:grpSpPr>
        <p:sp>
          <p:nvSpPr>
            <p:cNvPr id="18"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p:cNvSpPr txBox="1"/>
          <p:nvPr/>
        </p:nvSpPr>
        <p:spPr>
          <a:xfrm>
            <a:off x="1996048" y="2824492"/>
            <a:ext cx="7633146" cy="1568450"/>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a:fillRect/>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a:fillRect/>
          </a:stretch>
        </p:blipFill>
        <p:spPr>
          <a:xfrm>
            <a:off x="6814991" y="3472661"/>
            <a:ext cx="4612351" cy="3385339"/>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a:fillRect/>
          </a:stretch>
        </p:blipFill>
        <p:spPr>
          <a:xfrm flipH="1">
            <a:off x="8925388" y="4535459"/>
            <a:ext cx="3189062" cy="2340684"/>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a:fillRect/>
          </a:stretch>
        </p:blipFill>
        <p:spPr>
          <a:xfrm>
            <a:off x="481487" y="658251"/>
            <a:ext cx="3406282" cy="3495660"/>
          </a:xfrm>
          <a:prstGeom prst="rect">
            <a:avLst/>
          </a:prstGeom>
        </p:spPr>
      </p:pic>
      <p:pic>
        <p:nvPicPr>
          <p:cNvPr id="36" name="图片 35"/>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20680750">
            <a:off x="7829320" y="1456899"/>
            <a:ext cx="1935225" cy="2873962"/>
          </a:xfrm>
          <a:prstGeom prst="rect">
            <a:avLst/>
          </a:prstGeom>
        </p:spPr>
      </p:pic>
      <p:sp>
        <p:nvSpPr>
          <p:cNvPr id="2" name="Rectangle 1"/>
          <p:cNvSpPr/>
          <p:nvPr/>
        </p:nvSpPr>
        <p:spPr>
          <a:xfrm>
            <a:off x="1337399" y="3197422"/>
            <a:ext cx="6900881" cy="14452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p:cNvSpPr/>
          <p:nvPr/>
        </p:nvSpPr>
        <p:spPr>
          <a:xfrm>
            <a:off x="2476091" y="1510216"/>
            <a:ext cx="10176654" cy="829945"/>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a:t>
            </a:r>
          </a:p>
        </p:txBody>
      </p:sp>
      <p:sp>
        <p:nvSpPr>
          <p:cNvPr id="5" name="矩形 31"/>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kiến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组合 26"/>
          <p:cNvGrpSpPr/>
          <p:nvPr/>
        </p:nvGrpSpPr>
        <p:grpSpPr>
          <a:xfrm>
            <a:off x="397335" y="951420"/>
            <a:ext cx="1869788" cy="1746984"/>
            <a:chOff x="1809422" y="1855882"/>
            <a:chExt cx="1869788" cy="1746984"/>
          </a:xfrm>
        </p:grpSpPr>
        <p:pic>
          <p:nvPicPr>
            <p:cNvPr id="7"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01</a:t>
              </a:r>
            </a:p>
          </p:txBody>
        </p:sp>
      </p:grpSp>
      <p:grpSp>
        <p:nvGrpSpPr>
          <p:cNvPr id="9" name="组合 29"/>
          <p:cNvGrpSpPr/>
          <p:nvPr/>
        </p:nvGrpSpPr>
        <p:grpSpPr>
          <a:xfrm>
            <a:off x="397335" y="2555508"/>
            <a:ext cx="1869788" cy="1746984"/>
            <a:chOff x="5110494" y="3656621"/>
            <a:chExt cx="1869788" cy="1746984"/>
          </a:xfrm>
        </p:grpSpPr>
        <p:pic>
          <p:nvPicPr>
            <p:cNvPr id="10"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02</a:t>
              </a:r>
            </a:p>
          </p:txBody>
        </p:sp>
      </p:grpSp>
      <p:sp>
        <p:nvSpPr>
          <p:cNvPr id="15" name="矩形 28"/>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a:solidFill>
                  <a:srgbClr val="FF0000"/>
                </a:solidFill>
                <a:latin typeface="Times New Roman" panose="02020603050405020304" pitchFamily="18" charset="0"/>
                <a:cs typeface="Times New Roman" panose="02020603050405020304" pitchFamily="18" charset="0"/>
              </a:rPr>
              <a:t>Yêu</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cầu</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cần</a:t>
            </a:r>
            <a:r>
              <a:rPr lang="en-US" altLang="en-US" sz="4500" b="1" dirty="0">
                <a:solidFill>
                  <a:srgbClr val="FF0000"/>
                </a:solidFill>
                <a:latin typeface="Times New Roman" panose="02020603050405020304" pitchFamily="18" charset="0"/>
                <a:cs typeface="Times New Roman" panose="02020603050405020304" pitchFamily="18" charset="0"/>
              </a:rPr>
              <a:t> </a:t>
            </a:r>
            <a:r>
              <a:rPr lang="en-US" altLang="en-US" sz="4500" b="1" dirty="0" err="1">
                <a:solidFill>
                  <a:srgbClr val="FF0000"/>
                </a:solidFill>
                <a:latin typeface="Times New Roman" panose="02020603050405020304" pitchFamily="18" charset="0"/>
                <a:cs typeface="Times New Roman" panose="02020603050405020304" pitchFamily="18" charset="0"/>
              </a:rPr>
              <a:t>đạt</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4" name="Picture 3"/>
          <p:cNvPicPr>
            <a:picLocks noChangeAspect="1"/>
          </p:cNvPicPr>
          <p:nvPr/>
        </p:nvPicPr>
        <p:blipFill>
          <a:blip r:embed="rId5"/>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vương</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quốc</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khiến</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vua</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hào</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nhất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Words>
  <Application>Microsoft Office PowerPoint</Application>
  <PresentationFormat>Widescreen</PresentationFormat>
  <Paragraphs>55</Paragraphs>
  <Slides>17</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等线</vt:lpstr>
      <vt:lpstr>.VnAvant</vt:lpstr>
      <vt:lpstr>Arial</vt:lpstr>
      <vt:lpstr>Arial-Rounded</vt:lpstr>
      <vt:lpstr>Calibri</vt:lpstr>
      <vt:lpstr>Calibri Light</vt:lpstr>
      <vt:lpstr>Times New Roman</vt:lpstr>
      <vt:lpstr>华康少女文字W5(P)</vt:lpstr>
      <vt:lpstr>2_Office 主题​​</vt:lpstr>
      <vt:lpstr>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Thu Phuong</cp:lastModifiedBy>
  <cp:revision>11</cp:revision>
  <dcterms:created xsi:type="dcterms:W3CDTF">2021-07-31T08:07:00Z</dcterms:created>
  <dcterms:modified xsi:type="dcterms:W3CDTF">2024-02-18T15:23:07Z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8EA7D33F11E748178442369983CF6906</vt:lpwstr>
  </property>
  <property fmtid="{D5CDD505-2E9C-101B-9397-08002B2CF9AE}" pid="3" name="KSOProductBuildVer">
    <vt:lpwstr>1033-11.2.0.11440</vt:lpwstr>
  </property>
</Properties>
</file>