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8" r:id="rId4"/>
    <p:sldMasterId id="2147483672" r:id="rId5"/>
    <p:sldMasterId id="2147483688" r:id="rId6"/>
  </p:sldMasterIdLst>
  <p:notesMasterIdLst>
    <p:notesMasterId r:id="rId9"/>
  </p:notesMasterIdLst>
  <p:sldIdLst>
    <p:sldId id="394" r:id="rId7"/>
    <p:sldId id="379" r:id="rId8"/>
    <p:sldId id="256" r:id="rId10"/>
    <p:sldId id="257" r:id="rId11"/>
    <p:sldId id="258" r:id="rId12"/>
    <p:sldId id="259" r:id="rId13"/>
    <p:sldId id="261" r:id="rId14"/>
    <p:sldId id="260" r:id="rId15"/>
    <p:sldId id="290" r:id="rId16"/>
    <p:sldId id="381" r:id="rId17"/>
    <p:sldId id="304" r:id="rId18"/>
    <p:sldId id="376" r:id="rId19"/>
    <p:sldId id="382" r:id="rId20"/>
    <p:sldId id="383" r:id="rId21"/>
    <p:sldId id="384" r:id="rId22"/>
    <p:sldId id="3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  <a:endParaRPr lang="en-US" noProof="1"/>
          </a:p>
          <a:p>
            <a:pPr lvl="1"/>
            <a:r>
              <a:rPr lang="en-US" noProof="1"/>
              <a:t>Second level</a:t>
            </a:r>
            <a:endParaRPr lang="en-US" noProof="1"/>
          </a:p>
          <a:p>
            <a:pPr lvl="2"/>
            <a:r>
              <a:rPr lang="en-US" noProof="1"/>
              <a:t>Third level</a:t>
            </a:r>
            <a:endParaRPr lang="en-US" noProof="1"/>
          </a:p>
          <a:p>
            <a:pPr lvl="3"/>
            <a:r>
              <a:rPr lang="en-US" noProof="1"/>
              <a:t>Fourth level</a:t>
            </a:r>
            <a:endParaRPr lang="en-US" noProof="1"/>
          </a:p>
          <a:p>
            <a:pPr lvl="4"/>
            <a:r>
              <a:rPr lang="en-US" noProof="1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3.wav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8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slide" Target="slide7.xml"/><Relationship Id="rId7" Type="http://schemas.openxmlformats.org/officeDocument/2006/relationships/image" Target="../media/image39.GIF"/><Relationship Id="rId6" Type="http://schemas.openxmlformats.org/officeDocument/2006/relationships/slide" Target="slide5.xml"/><Relationship Id="rId5" Type="http://schemas.openxmlformats.org/officeDocument/2006/relationships/image" Target="../media/image38.GIF"/><Relationship Id="rId4" Type="http://schemas.openxmlformats.org/officeDocument/2006/relationships/slide" Target="slide8.xml"/><Relationship Id="rId3" Type="http://schemas.openxmlformats.org/officeDocument/2006/relationships/image" Target="../media/image37.png"/><Relationship Id="rId2" Type="http://schemas.openxmlformats.org/officeDocument/2006/relationships/slide" Target="slide6.xml"/><Relationship Id="rId16" Type="http://schemas.openxmlformats.org/officeDocument/2006/relationships/slideLayout" Target="../slideLayouts/slideLayout37.xml"/><Relationship Id="rId15" Type="http://schemas.openxmlformats.org/officeDocument/2006/relationships/image" Target="../media/image43.png"/><Relationship Id="rId14" Type="http://schemas.openxmlformats.org/officeDocument/2006/relationships/image" Target="../media/image42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41.GIF"/><Relationship Id="rId10" Type="http://schemas.openxmlformats.org/officeDocument/2006/relationships/slide" Target="slide4.xm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1.GIF"/><Relationship Id="rId5" Type="http://schemas.openxmlformats.org/officeDocument/2006/relationships/slide" Target="slide4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GIF"/><Relationship Id="rId3" Type="http://schemas.openxmlformats.org/officeDocument/2006/relationships/slide" Target="slide4.xml"/><Relationship Id="rId2" Type="http://schemas.openxmlformats.org/officeDocument/2006/relationships/image" Target="../media/image43.png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6.png"/><Relationship Id="rId5" Type="http://schemas.openxmlformats.org/officeDocument/2006/relationships/slide" Target="slide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0.GIF"/><Relationship Id="rId5" Type="http://schemas.openxmlformats.org/officeDocument/2006/relationships/slide" Target="slide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38.GIF"/><Relationship Id="rId5" Type="http://schemas.openxmlformats.org/officeDocument/2006/relationships/slide" Target="slide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7.xml"/><Relationship Id="rId4" Type="http://schemas.openxmlformats.org/officeDocument/2006/relationships/image" Target="../media/image4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kể về một công việc đã làm cùng người thân.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defTabSz="121920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vốn từ ngữ chỉ hoạt động; rèn kĩ năng đặt câu nêu hoạt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zh-CN" sz="3400" spc="-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400" spc="-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948" y="559390"/>
            <a:ext cx="104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>
            <a:fillRect/>
          </a:stretch>
        </p:blipFill>
        <p:spPr>
          <a:xfrm>
            <a:off x="934776" y="1522586"/>
            <a:ext cx="3871247" cy="2620538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>
            <a:fillRect/>
          </a:stretch>
        </p:blipFill>
        <p:spPr>
          <a:xfrm>
            <a:off x="6527279" y="1478261"/>
            <a:ext cx="3871247" cy="2600684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>
            <a:fillRect/>
          </a:stretch>
        </p:blipFill>
        <p:spPr>
          <a:xfrm>
            <a:off x="4335516" y="3940337"/>
            <a:ext cx="3871247" cy="2600684"/>
          </a:xfrm>
          <a:prstGeom prst="rect">
            <a:avLst/>
          </a:prstGeom>
        </p:spPr>
      </p:pic>
      <p:sp>
        <p:nvSpPr>
          <p:cNvPr id="19" name="Rounded Rectangle 7"/>
          <p:cNvSpPr/>
          <p:nvPr/>
        </p:nvSpPr>
        <p:spPr>
          <a:xfrm>
            <a:off x="2135925" y="4350619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endParaRPr lang="en-US" sz="36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8"/>
          <p:cNvSpPr/>
          <p:nvPr/>
        </p:nvSpPr>
        <p:spPr>
          <a:xfrm>
            <a:off x="8546459" y="4220413"/>
            <a:ext cx="1017282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lang="en-US" sz="36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9"/>
          <p:cNvSpPr/>
          <p:nvPr/>
        </p:nvSpPr>
        <p:spPr>
          <a:xfrm>
            <a:off x="5756752" y="6345287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6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933" y="772279"/>
            <a:ext cx="10688714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5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kể về một công việc đã làm cùng người thân.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defTabSz="121920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vốn từ ngữ chỉ hoạt động; rèn kĩ năng đặt câu nêu hoạt 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zh-CN" sz="3400" spc="-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400" spc="-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tr.46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57" y="267873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" y="330200"/>
            <a:ext cx="4487333" cy="1524000"/>
            <a:chOff x="-1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" y="247650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26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Tiêu</a:t>
              </a:r>
              <a:r>
                <a:rPr lang="en-US" sz="426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6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diệt</a:t>
              </a:r>
              <a:r>
                <a:rPr lang="en-US" sz="426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virus,</a:t>
              </a:r>
              <a:endParaRPr lang="en-US" sz="426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  <a:p>
              <a:pPr algn="ctr" defTabSz="1219200"/>
              <a:r>
                <a:rPr lang="en-US" sz="426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vi </a:t>
              </a:r>
              <a:r>
                <a:rPr lang="en-US" sz="426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khuẩn</a:t>
              </a:r>
              <a:endParaRPr lang="en-US" sz="426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2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3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5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00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 người giẫm đất, một người phất cờ</a:t>
              </a:r>
              <a:endParaRPr lang="vi-VN" sz="32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 người lẳng lơ, hai người quạt mát</a:t>
              </a:r>
              <a:endParaRPr lang="vi-VN" sz="32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Trách người vô nghĩa, sao chê ngu đần?</a:t>
              </a:r>
              <a:endParaRPr lang="vi-VN" sz="32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1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9826595" cy="1939780"/>
            <a:chOff x="1524000" y="354915"/>
            <a:chExt cx="736994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21746" y="450438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lợp ngói, dưới có hoa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thằng ló cổ ra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 thằng rung rinh chạy.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cua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1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Con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rùa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Con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bọ</a:t>
              </a:r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hung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10945181" cy="2062103"/>
            <a:chOff x="1524000" y="354915"/>
            <a:chExt cx="8208886" cy="97206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0686" y="354915"/>
              <a:ext cx="6172200" cy="97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 mượt như to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sớm tinh mơ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ta dậy.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1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con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3735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 nên cất giấy vẽ và phiếu bài tập ở đâu?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1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 gì đầu bẹp có râu</a:t>
              </a:r>
              <a:endParaRPr lang="vi-VN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đời ẩn dưới bùn sâu kiếm mồi</a:t>
              </a:r>
              <a:endParaRPr lang="vi-VN" sz="40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chép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1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trê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3735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735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trôi</a:t>
              </a:r>
              <a:endParaRPr lang="en-US" sz="3735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7"/>
            <a:ext cx="4319327" cy="5651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15093" y="1238786"/>
            <a:ext cx="64833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đoạn</a:t>
            </a:r>
            <a:endParaRPr lang="en-US" altLang="zh-CN" sz="72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1603" y="2375673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200"/>
            <a:r>
              <a:rPr lang="en-US" altLang="zh-CN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5</a:t>
            </a:r>
            <a:endParaRPr lang="zh-CN" alt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" y="1879270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1540</Words>
  <Application>WPS Presentation</Application>
  <PresentationFormat>Widescreen</PresentationFormat>
  <Paragraphs>117</Paragraphs>
  <Slides>16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Calibri Light</vt:lpstr>
      <vt:lpstr>Calibri</vt:lpstr>
      <vt:lpstr>UTM Cookies</vt:lpstr>
      <vt:lpstr>#9Slide03 NettoOTLight</vt:lpstr>
      <vt:lpstr>字魂17号-萌趣果冻体</vt:lpstr>
      <vt:lpstr>Arial-Rounded</vt:lpstr>
      <vt:lpstr>Yellowtail</vt:lpstr>
      <vt:lpstr>iCiel Cadena</vt:lpstr>
      <vt:lpstr>Calibri</vt:lpstr>
      <vt:lpstr>AvantGarde</vt:lpstr>
      <vt:lpstr>Open Sans</vt:lpstr>
      <vt:lpstr>UTM Avo</vt:lpstr>
      <vt:lpstr>Segoe Print</vt:lpstr>
      <vt:lpstr>Microsoft YaHei</vt:lpstr>
      <vt:lpstr>Arial Unicode MS</vt:lpstr>
      <vt:lpstr>字魂36号-正文宋楷</vt:lpstr>
      <vt:lpstr>华康方圆体W7</vt:lpstr>
      <vt:lpstr>黑体</vt:lpstr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</cp:revision>
  <dcterms:created xsi:type="dcterms:W3CDTF">2021-07-28T05:24:00Z</dcterms:created>
  <dcterms:modified xsi:type="dcterms:W3CDTF">2023-02-19T09:27:05Z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944AAD1CC0AA421CA572B62EBD7D96AA</vt:lpwstr>
  </property>
  <property fmtid="{D5CDD505-2E9C-101B-9397-08002B2CF9AE}" pid="3" name="KSOProductBuildVer">
    <vt:lpwstr>1033-11.2.0.11440</vt:lpwstr>
  </property>
</Properties>
</file>