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emf" ContentType="image/x-em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2" r:id="rId4"/>
  </p:sldMasterIdLst>
  <p:notesMasterIdLst>
    <p:notesMasterId r:id="rId7"/>
  </p:notesMasterIdLst>
  <p:sldIdLst>
    <p:sldId id="281" r:id="rId5"/>
    <p:sldId id="264" r:id="rId6"/>
    <p:sldId id="271" r:id="rId8"/>
    <p:sldId id="276" r:id="rId9"/>
    <p:sldId id="277" r:id="rId10"/>
    <p:sldId id="278" r:id="rId11"/>
    <p:sldId id="279" r:id="rId12"/>
    <p:sldId id="270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/>
  <p:cmAuthor id="2" name="Vũ Kim Ngân" initials="VKN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207" autoAdjust="0"/>
    <p:restoredTop sz="93950" autoAdjust="0"/>
  </p:normalViewPr>
  <p:slideViewPr>
    <p:cSldViewPr snapToGrid="0">
      <p:cViewPr varScale="1">
        <p:scale>
          <a:sx n="109" d="100"/>
          <a:sy n="109" d="100"/>
        </p:scale>
        <p:origin x="948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" Type="http://schemas.openxmlformats.org/officeDocument/2006/relationships/theme" Target="theme/theme1.xml"/><Relationship Id="rId17" Type="http://schemas.openxmlformats.org/officeDocument/2006/relationships/commentAuthors" Target="commentAuthors.xml"/><Relationship Id="rId16" Type="http://schemas.openxmlformats.org/officeDocument/2006/relationships/tableStyles" Target="tableStyles.xml"/><Relationship Id="rId15" Type="http://schemas.openxmlformats.org/officeDocument/2006/relationships/viewProps" Target="viewProps.xml"/><Relationship Id="rId14" Type="http://schemas.openxmlformats.org/officeDocument/2006/relationships/presProps" Target="presProps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EAD26F-197A-4344-8006-41ADEB63EE52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410672-AB2C-4B15-8A81-455247B6250E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 smtClean="0"/>
              <a:t>Thầy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cô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gõ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mục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tiêu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theo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bài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giảng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của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mình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vào</a:t>
            </a:r>
            <a:r>
              <a:rPr lang="en-US" altLang="zh-CN" baseline="0" dirty="0" smtClean="0"/>
              <a:t> ô text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3" Type="http://schemas.openxmlformats.org/officeDocument/2006/relationships/theme" Target="../theme/theme3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9C5F93-887A-4481-A204-754FB144E4B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4E047B-2186-4570-B73E-AAD78CC2AB62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6" Type="http://schemas.openxmlformats.org/officeDocument/2006/relationships/image" Target="../media/image7.png"/><Relationship Id="rId5" Type="http://schemas.openxmlformats.org/officeDocument/2006/relationships/image" Target="../media/image6.emf"/><Relationship Id="rId4" Type="http://schemas.openxmlformats.org/officeDocument/2006/relationships/image" Target="../media/image5.emf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7.png"/><Relationship Id="rId8" Type="http://schemas.openxmlformats.org/officeDocument/2006/relationships/image" Target="../media/image16.png"/><Relationship Id="rId7" Type="http://schemas.openxmlformats.org/officeDocument/2006/relationships/image" Target="../media/image15.png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2" Type="http://schemas.openxmlformats.org/officeDocument/2006/relationships/notesSlide" Target="../notesSlides/notesSlide1.xml"/><Relationship Id="rId11" Type="http://schemas.openxmlformats.org/officeDocument/2006/relationships/slideLayout" Target="../slideLayouts/slideLayout12.xml"/><Relationship Id="rId10" Type="http://schemas.openxmlformats.org/officeDocument/2006/relationships/image" Target="../media/image18.png"/><Relationship Id="rId1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audio" Target="../media/media1.mp3"/><Relationship Id="rId8" Type="http://schemas.openxmlformats.org/officeDocument/2006/relationships/image" Target="../media/image33.png"/><Relationship Id="rId7" Type="http://schemas.openxmlformats.org/officeDocument/2006/relationships/image" Target="../media/image32.png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2" Type="http://schemas.openxmlformats.org/officeDocument/2006/relationships/slideLayout" Target="../slideLayouts/slideLayout23.xml"/><Relationship Id="rId11" Type="http://schemas.openxmlformats.org/officeDocument/2006/relationships/image" Target="../media/image34.png"/><Relationship Id="rId10" Type="http://schemas.microsoft.com/office/2007/relationships/media" Target="../media/media1.mp3"/><Relationship Id="rId1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/>
          <a:srcRect r="929" b="8206"/>
          <a:stretch>
            <a:fillRect/>
          </a:stretch>
        </p:blipFill>
        <p:spPr>
          <a:xfrm>
            <a:off x="-1009" y="-44180"/>
            <a:ext cx="12193009" cy="6902180"/>
          </a:xfrm>
          <a:prstGeom prst="rect">
            <a:avLst/>
          </a:prstGeom>
        </p:spPr>
      </p:pic>
      <p:pic>
        <p:nvPicPr>
          <p:cNvPr id="5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9" y="4715921"/>
            <a:ext cx="12192000" cy="2142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6" t="9026" r="22530" b="69229"/>
          <a:stretch>
            <a:fillRect/>
          </a:stretch>
        </p:blipFill>
        <p:spPr bwMode="auto">
          <a:xfrm flipH="1">
            <a:off x="8333845" y="3354506"/>
            <a:ext cx="4192202" cy="3485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0933" y="4569272"/>
            <a:ext cx="1743219" cy="193021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467" y="4744556"/>
            <a:ext cx="1249138" cy="179487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975" y="6030188"/>
            <a:ext cx="974725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7993" y="247444"/>
            <a:ext cx="2680053" cy="1475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3" name="文本框 342"/>
          <p:cNvSpPr txBox="1"/>
          <p:nvPr/>
        </p:nvSpPr>
        <p:spPr>
          <a:xfrm>
            <a:off x="3626985" y="216308"/>
            <a:ext cx="4837430" cy="4140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pPr algn="ctr"/>
            <a:r>
              <a:rPr lang="vi-VN" altLang="zh-CN" sz="21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PHÒNG GD &amp; ĐT QUẬN LONG BIÊN </a:t>
            </a:r>
            <a:endParaRPr lang="zh-CN" altLang="en-US" sz="21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344" name="文本框 343"/>
          <p:cNvSpPr txBox="1"/>
          <p:nvPr/>
        </p:nvSpPr>
        <p:spPr>
          <a:xfrm>
            <a:off x="3626464" y="645391"/>
            <a:ext cx="4704080" cy="4603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pPr algn="ctr"/>
            <a:r>
              <a:rPr lang="vi-VN" altLang="zh-CN" sz="2400" b="1" u="sng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TRƯỜNG TIỂU HỌC PHÚC LỢI</a:t>
            </a:r>
            <a:endParaRPr lang="zh-CN" altLang="en-US" sz="2400" b="1" u="sng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3663790" y="1950384"/>
            <a:ext cx="4629945" cy="54151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7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MÔN: </a:t>
            </a:r>
            <a:r>
              <a:rPr kumimoji="0" lang="vi-VN" altLang="en-US" sz="27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kumimoji="0" lang="vi-VN" altLang="en-US" sz="2700" b="1" i="0" u="none" strike="noStrike" kern="10" cap="none" spc="0" normalizeH="0" baseline="0" noProof="0" dirty="0">
              <a:ln w="9525">
                <a:solidFill>
                  <a:srgbClr val="FF0000"/>
                </a:solidFill>
                <a:round/>
              </a:ln>
              <a:solidFill>
                <a:srgbClr val="0000FF"/>
              </a:solidFill>
              <a:effectLst>
                <a:outerShdw sy="50000" kx="2453608" rotWithShape="0">
                  <a:srgbClr val="868686">
                    <a:alpha val="50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文本框 22"/>
          <p:cNvSpPr txBox="1"/>
          <p:nvPr/>
        </p:nvSpPr>
        <p:spPr>
          <a:xfrm>
            <a:off x="1520549" y="2931172"/>
            <a:ext cx="1018247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600" b="1" dirty="0" smtClean="0">
                <a:solidFill>
                  <a:schemeClr val="accent6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ĐIỂM, ĐOẠN THẲNG, ĐƯỜNG THẲNG,</a:t>
            </a:r>
            <a:endParaRPr lang="en-US" altLang="zh-CN" sz="3600" b="1" dirty="0" smtClean="0">
              <a:solidFill>
                <a:schemeClr val="accent6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CN" sz="3600" b="1" dirty="0" smtClean="0">
                <a:solidFill>
                  <a:schemeClr val="accent6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ĐƯỜNG CONG, BA ĐIỂM THẲNG HÀNG</a:t>
            </a:r>
            <a:endParaRPr lang="en-US" altLang="zh-CN" sz="3600" b="1" dirty="0" smtClean="0">
              <a:solidFill>
                <a:schemeClr val="accent6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五角星 32"/>
          <p:cNvSpPr/>
          <p:nvPr/>
        </p:nvSpPr>
        <p:spPr>
          <a:xfrm rot="2121297">
            <a:off x="11780047" y="978714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27" name="五角星 36"/>
          <p:cNvSpPr/>
          <p:nvPr/>
        </p:nvSpPr>
        <p:spPr>
          <a:xfrm rot="2755789">
            <a:off x="9975604" y="116091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28" name="五角星 35"/>
          <p:cNvSpPr/>
          <p:nvPr/>
        </p:nvSpPr>
        <p:spPr>
          <a:xfrm rot="19384917">
            <a:off x="10695818" y="37778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29" name="五角星 34"/>
          <p:cNvSpPr/>
          <p:nvPr/>
        </p:nvSpPr>
        <p:spPr>
          <a:xfrm rot="337835">
            <a:off x="11567479" y="-56956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30" name="五角星 36"/>
          <p:cNvSpPr/>
          <p:nvPr/>
        </p:nvSpPr>
        <p:spPr>
          <a:xfrm rot="20248740">
            <a:off x="11665226" y="1623417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"/>
          <a:srcRect l="7607" t="9720" r="7737" b="54882"/>
          <a:stretch>
            <a:fillRect/>
          </a:stretch>
        </p:blipFill>
        <p:spPr>
          <a:xfrm>
            <a:off x="-19050" y="5753100"/>
            <a:ext cx="12211050" cy="1104900"/>
          </a:xfrm>
          <a:prstGeom prst="rect">
            <a:avLst/>
          </a:prstGeom>
        </p:spPr>
      </p:pic>
      <p:pic>
        <p:nvPicPr>
          <p:cNvPr id="32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725" y="4548923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8016" y="4778663"/>
            <a:ext cx="1504954" cy="2079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文本框 22"/>
          <p:cNvSpPr txBox="1"/>
          <p:nvPr/>
        </p:nvSpPr>
        <p:spPr>
          <a:xfrm>
            <a:off x="4824944" y="142973"/>
            <a:ext cx="3196314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 err="1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Mục</a:t>
            </a:r>
            <a:r>
              <a:rPr lang="en-US" altLang="zh-CN" sz="5400" dirty="0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5400" dirty="0" err="1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tiêu</a:t>
            </a:r>
            <a:endParaRPr lang="zh-CN" altLang="en-US" sz="5400" dirty="0">
              <a:solidFill>
                <a:srgbClr val="FF0000"/>
              </a:solidFill>
              <a:latin typeface="Arial" panose="020B0604020202020204" pitchFamily="34" charset="0"/>
              <a:ea typeface="思源黑体 CN Bold" panose="020B0800000000000000" pitchFamily="34" charset="-122"/>
              <a:cs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013200" y="1132318"/>
            <a:ext cx="9990377" cy="1105308"/>
            <a:chOff x="774356" y="888444"/>
            <a:chExt cx="9990377" cy="1105308"/>
          </a:xfrm>
        </p:grpSpPr>
        <p:grpSp>
          <p:nvGrpSpPr>
            <p:cNvPr id="6" name="Group 5"/>
            <p:cNvGrpSpPr/>
            <p:nvPr/>
          </p:nvGrpSpPr>
          <p:grpSpPr>
            <a:xfrm>
              <a:off x="774356" y="888444"/>
              <a:ext cx="1085297" cy="714672"/>
              <a:chOff x="2485459" y="1975436"/>
              <a:chExt cx="1772914" cy="1393004"/>
            </a:xfrm>
          </p:grpSpPr>
          <p:pic>
            <p:nvPicPr>
              <p:cNvPr id="15" name="图片 6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5459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6" name="图片 2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4444" y="2576026"/>
                <a:ext cx="341348" cy="792414"/>
              </a:xfrm>
              <a:prstGeom prst="rect">
                <a:avLst/>
              </a:prstGeom>
            </p:spPr>
          </p:pic>
          <p:pic>
            <p:nvPicPr>
              <p:cNvPr id="18" name="图片 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9695" y="2331298"/>
                <a:ext cx="596041" cy="841269"/>
              </a:xfrm>
              <a:prstGeom prst="rect">
                <a:avLst/>
              </a:prstGeom>
            </p:spPr>
          </p:pic>
        </p:grpSp>
        <p:sp>
          <p:nvSpPr>
            <p:cNvPr id="26" name="TextBox 25"/>
            <p:cNvSpPr txBox="1"/>
            <p:nvPr/>
          </p:nvSpPr>
          <p:spPr>
            <a:xfrm>
              <a:off x="1859653" y="1039645"/>
              <a:ext cx="890508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Biết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thế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đường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thẳng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đường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cong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3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thẳng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hàng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708967" y="2420174"/>
            <a:ext cx="10209001" cy="1186373"/>
            <a:chOff x="752655" y="2065203"/>
            <a:chExt cx="10209001" cy="1186373"/>
          </a:xfrm>
        </p:grpSpPr>
        <p:grpSp>
          <p:nvGrpSpPr>
            <p:cNvPr id="22" name="Group 21"/>
            <p:cNvGrpSpPr/>
            <p:nvPr/>
          </p:nvGrpSpPr>
          <p:grpSpPr>
            <a:xfrm>
              <a:off x="752655" y="2065203"/>
              <a:ext cx="1085297" cy="714672"/>
              <a:chOff x="5056546" y="1975436"/>
              <a:chExt cx="1772914" cy="1393004"/>
            </a:xfrm>
          </p:grpSpPr>
          <p:pic>
            <p:nvPicPr>
              <p:cNvPr id="14" name="图片 11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6546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7" name="图片 3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9550" y="2383789"/>
                <a:ext cx="455161" cy="736288"/>
              </a:xfrm>
              <a:prstGeom prst="rect">
                <a:avLst/>
              </a:prstGeom>
            </p:spPr>
          </p:pic>
          <p:pic>
            <p:nvPicPr>
              <p:cNvPr id="20" name="图片 5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2409" y="2576026"/>
                <a:ext cx="469353" cy="792414"/>
              </a:xfrm>
              <a:prstGeom prst="rect">
                <a:avLst/>
              </a:prstGeom>
            </p:spPr>
          </p:pic>
        </p:grpSp>
        <p:sp>
          <p:nvSpPr>
            <p:cNvPr id="34" name="TextBox 33"/>
            <p:cNvSpPr txBox="1"/>
            <p:nvPr/>
          </p:nvSpPr>
          <p:spPr>
            <a:xfrm>
              <a:off x="2056576" y="2297469"/>
              <a:ext cx="890508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tên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đường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thẳng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đường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cong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3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thẳng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hàng</a:t>
              </a: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2362849" y="3813929"/>
            <a:ext cx="10210371" cy="1140500"/>
            <a:chOff x="778314" y="3315253"/>
            <a:chExt cx="10210371" cy="1140500"/>
          </a:xfrm>
        </p:grpSpPr>
        <p:grpSp>
          <p:nvGrpSpPr>
            <p:cNvPr id="23" name="Group 22"/>
            <p:cNvGrpSpPr/>
            <p:nvPr/>
          </p:nvGrpSpPr>
          <p:grpSpPr>
            <a:xfrm>
              <a:off x="778314" y="3315253"/>
              <a:ext cx="1085297" cy="714672"/>
              <a:chOff x="8317164" y="2100522"/>
              <a:chExt cx="1772914" cy="1393004"/>
            </a:xfrm>
          </p:grpSpPr>
          <p:pic>
            <p:nvPicPr>
              <p:cNvPr id="13" name="图片 12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17164" y="2100522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9" name="图片 10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39363" y="2383789"/>
                <a:ext cx="560164" cy="826471"/>
              </a:xfrm>
              <a:prstGeom prst="rect">
                <a:avLst/>
              </a:prstGeom>
            </p:spPr>
          </p:pic>
          <p:pic>
            <p:nvPicPr>
              <p:cNvPr id="21" name="图片 13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02645" y="2582875"/>
                <a:ext cx="560786" cy="865560"/>
              </a:xfrm>
              <a:prstGeom prst="rect">
                <a:avLst/>
              </a:prstGeom>
            </p:spPr>
          </p:pic>
        </p:grpSp>
        <p:sp>
          <p:nvSpPr>
            <p:cNvPr id="35" name="TextBox 34"/>
            <p:cNvSpPr txBox="1"/>
            <p:nvPr/>
          </p:nvSpPr>
          <p:spPr>
            <a:xfrm>
              <a:off x="2083605" y="3501646"/>
              <a:ext cx="890508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Nhận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dạng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đườn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thẳng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đường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cong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3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thẳng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hàng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tế</a:t>
              </a: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animClr clrSpc="rgb" dir="cw">
                                      <p:cBhvr>
                                        <p:cTn id="15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16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23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24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31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32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47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48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bldLvl="0" animBg="1"/>
      <p:bldP spid="27" grpId="0" bldLvl="0" animBg="1"/>
      <p:bldP spid="27" grpId="1" bldLvl="0" animBg="1"/>
      <p:bldP spid="28" grpId="0" bldLvl="0" animBg="1"/>
      <p:bldP spid="28" grpId="1" bldLvl="0" animBg="1"/>
      <p:bldP spid="29" grpId="0" bldLvl="0" animBg="1"/>
      <p:bldP spid="29" grpId="1" bldLvl="0" animBg="1"/>
      <p:bldP spid="30" grpId="0" bldLvl="0" animBg="1"/>
      <p:bldP spid="30" grpId="1" bldLvl="0" animBg="1"/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1973" y="932544"/>
            <a:ext cx="2451194" cy="990600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99" t="31458" r="18001" b="8266"/>
          <a:stretch>
            <a:fillRect/>
          </a:stretch>
        </p:blipFill>
        <p:spPr bwMode="auto">
          <a:xfrm>
            <a:off x="2349941" y="1923144"/>
            <a:ext cx="7593883" cy="4096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58" t="39167" r="25882" b="29316"/>
          <a:stretch>
            <a:fillRect/>
          </a:stretch>
        </p:blipFill>
        <p:spPr bwMode="auto">
          <a:xfrm>
            <a:off x="1856792" y="1416923"/>
            <a:ext cx="8417850" cy="3047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24331" y="151216"/>
            <a:ext cx="2655645" cy="98578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01619" y="4491573"/>
            <a:ext cx="823183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Kể tên đường thẳng có trong hình vẽ:</a:t>
            </a:r>
            <a:endParaRPr lang="en-US" sz="32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1618" y="5322570"/>
            <a:ext cx="8231833" cy="739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Kể tên đường cong có trong hình vẽ:</a:t>
            </a:r>
            <a:endParaRPr lang="en-US" sz="32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919531" y="1396494"/>
            <a:ext cx="609600" cy="6096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48" t="36735" r="18031" b="34948"/>
          <a:stretch>
            <a:fillRect/>
          </a:stretch>
        </p:blipFill>
        <p:spPr bwMode="auto">
          <a:xfrm>
            <a:off x="1978089" y="1371599"/>
            <a:ext cx="8098972" cy="2071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24133" y="3950398"/>
            <a:ext cx="823183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 hình vẽ:</a:t>
            </a:r>
            <a:endParaRPr lang="en-US" sz="32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lnSpc>
                <a:spcPct val="150000"/>
              </a:lnSpc>
              <a:buAutoNum type="alphaLcParenR"/>
            </a:pP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 điểm A, B, C thẳng hàng</a:t>
            </a:r>
            <a:endParaRPr lang="en-US" sz="32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lnSpc>
                <a:spcPct val="150000"/>
              </a:lnSpc>
              <a:buAutoNum type="alphaLcParenR"/>
            </a:pP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 điểm D, E, G thẳng hàng</a:t>
            </a:r>
            <a:endParaRPr lang="en-US" sz="32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7186125" y="4783683"/>
            <a:ext cx="640080" cy="641754"/>
          </a:xfrm>
          <a:prstGeom prst="roundRect">
            <a:avLst/>
          </a:prstGeom>
          <a:noFill/>
          <a:ln w="28575"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219405" y="5420458"/>
            <a:ext cx="640080" cy="641754"/>
          </a:xfrm>
          <a:prstGeom prst="roundRect">
            <a:avLst/>
          </a:prstGeom>
          <a:noFill/>
          <a:ln w="28575"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7180528" y="4783683"/>
            <a:ext cx="640080" cy="64175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7219405" y="5425437"/>
            <a:ext cx="640080" cy="64175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159589" y="272366"/>
            <a:ext cx="1826207" cy="609600"/>
            <a:chOff x="228600" y="190500"/>
            <a:chExt cx="1826207" cy="609600"/>
          </a:xfrm>
        </p:grpSpPr>
        <p:sp>
          <p:nvSpPr>
            <p:cNvPr id="10" name="Rounded Rectangle 9"/>
            <p:cNvSpPr/>
            <p:nvPr/>
          </p:nvSpPr>
          <p:spPr>
            <a:xfrm>
              <a:off x="649514" y="228600"/>
              <a:ext cx="1405293" cy="533400"/>
            </a:xfrm>
            <a:prstGeom prst="round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3200" b="1" dirty="0" smtClean="0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Đ, S</a:t>
              </a:r>
              <a:endParaRPr lang="en-US" sz="32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28600" y="190500"/>
              <a:ext cx="609600" cy="6096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 animBg="1"/>
      <p:bldP spid="7" grpId="1" animBg="1"/>
      <p:bldP spid="8" grpId="0" animBg="1"/>
      <p:bldP spid="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159589" y="272366"/>
            <a:ext cx="8973456" cy="609600"/>
            <a:chOff x="228600" y="190500"/>
            <a:chExt cx="8152362" cy="609600"/>
          </a:xfrm>
        </p:grpSpPr>
        <p:sp>
          <p:nvSpPr>
            <p:cNvPr id="3" name="Rounded Rectangle 2"/>
            <p:cNvSpPr/>
            <p:nvPr/>
          </p:nvSpPr>
          <p:spPr>
            <a:xfrm>
              <a:off x="649514" y="228600"/>
              <a:ext cx="7731448" cy="533400"/>
            </a:xfrm>
            <a:prstGeom prst="round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3200" b="1" dirty="0" smtClean="0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Kể tên ba điểm thẳng hàng trong hình vẽ</a:t>
              </a:r>
              <a:endParaRPr lang="en-US" sz="32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228600" y="190500"/>
              <a:ext cx="609600" cy="6096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39" t="44643" r="27395" b="19898"/>
          <a:stretch>
            <a:fillRect/>
          </a:stretch>
        </p:blipFill>
        <p:spPr bwMode="auto">
          <a:xfrm>
            <a:off x="3340359" y="1474237"/>
            <a:ext cx="5915608" cy="2593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24134" y="4467130"/>
            <a:ext cx="823183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 điểm thẳng hàng trong hình vẽ: </a:t>
            </a:r>
            <a:endParaRPr lang="en-US" sz="32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 H, M và B, M, C</a:t>
            </a:r>
            <a:endParaRPr lang="en-US" sz="32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55" t="34439" r="19328" b="14540"/>
          <a:stretch>
            <a:fillRect/>
          </a:stretch>
        </p:blipFill>
        <p:spPr bwMode="auto">
          <a:xfrm>
            <a:off x="167949" y="1959429"/>
            <a:ext cx="6985550" cy="3153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1159589" y="272366"/>
            <a:ext cx="9234711" cy="996597"/>
            <a:chOff x="228600" y="190500"/>
            <a:chExt cx="8389712" cy="996597"/>
          </a:xfrm>
        </p:grpSpPr>
        <p:sp>
          <p:nvSpPr>
            <p:cNvPr id="4" name="Rounded Rectangle 3"/>
            <p:cNvSpPr/>
            <p:nvPr/>
          </p:nvSpPr>
          <p:spPr>
            <a:xfrm>
              <a:off x="649513" y="228599"/>
              <a:ext cx="7968799" cy="958498"/>
            </a:xfrm>
            <a:prstGeom prst="round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Tìm một đường thẳng, một đường cong, </a:t>
              </a:r>
              <a:endParaRPr lang="en-US" sz="32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3200" b="1" dirty="0" smtClean="0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 cây thẳng hàng trong hình dưới đây.</a:t>
              </a:r>
              <a:endParaRPr lang="en-US" sz="32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228600" y="190500"/>
              <a:ext cx="609600" cy="6096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en-US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7480917" y="1767034"/>
            <a:ext cx="425699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Một đường thẳng</a:t>
            </a:r>
            <a:endParaRPr lang="en-US" sz="32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657599" y="4086808"/>
            <a:ext cx="1754156" cy="709127"/>
          </a:xfrm>
          <a:prstGeom prst="line">
            <a:avLst/>
          </a:prstGeom>
          <a:ln w="28575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480917" y="2598031"/>
            <a:ext cx="4256993" cy="739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Một đường cong</a:t>
            </a:r>
            <a:endParaRPr lang="en-US" sz="32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Arc 9"/>
          <p:cNvSpPr/>
          <p:nvPr/>
        </p:nvSpPr>
        <p:spPr>
          <a:xfrm rot="18023279">
            <a:off x="2534688" y="3803505"/>
            <a:ext cx="3311621" cy="2273314"/>
          </a:xfrm>
          <a:prstGeom prst="arc">
            <a:avLst>
              <a:gd name="adj1" fmla="val 16200000"/>
              <a:gd name="adj2" fmla="val 21553189"/>
            </a:avLst>
          </a:prstGeom>
          <a:ln w="38100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480916" y="3536303"/>
            <a:ext cx="471108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Ba cây thẳng hàng.</a:t>
            </a:r>
            <a:endParaRPr lang="en-US" sz="32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4190498" y="3088436"/>
            <a:ext cx="2434237" cy="643809"/>
          </a:xfrm>
          <a:prstGeom prst="line">
            <a:avLst/>
          </a:prstGeom>
          <a:ln w="28575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 animBg="1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072362"/>
            <a:ext cx="8077200" cy="4415460"/>
          </a:xfrm>
          <a:prstGeom prst="rect">
            <a:avLst/>
          </a:prstGeom>
        </p:spPr>
      </p:pic>
      <p:pic>
        <p:nvPicPr>
          <p:cNvPr id="33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844" y="368670"/>
            <a:ext cx="2008444" cy="2003016"/>
          </a:xfrm>
          <a:prstGeom prst="rect">
            <a:avLst/>
          </a:prstGeom>
        </p:spPr>
      </p:pic>
      <p:pic>
        <p:nvPicPr>
          <p:cNvPr id="34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32" y="0"/>
            <a:ext cx="3771793" cy="3789363"/>
          </a:xfrm>
          <a:prstGeom prst="rect">
            <a:avLst/>
          </a:prstGeom>
        </p:spPr>
      </p:pic>
      <p:pic>
        <p:nvPicPr>
          <p:cNvPr id="35" name="图片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1"/>
          <a:stretch>
            <a:fillRect/>
          </a:stretch>
        </p:blipFill>
        <p:spPr>
          <a:xfrm>
            <a:off x="2035193" y="4761371"/>
            <a:ext cx="885808" cy="640027"/>
          </a:xfrm>
          <a:prstGeom prst="rect">
            <a:avLst/>
          </a:prstGeom>
        </p:spPr>
      </p:pic>
      <p:pic>
        <p:nvPicPr>
          <p:cNvPr id="36" name="图片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909" y="4333985"/>
            <a:ext cx="2290244" cy="1064313"/>
          </a:xfrm>
          <a:prstGeom prst="rect">
            <a:avLst/>
          </a:prstGeom>
        </p:spPr>
      </p:pic>
      <p:grpSp>
        <p:nvGrpSpPr>
          <p:cNvPr id="37" name="组合 3"/>
          <p:cNvGrpSpPr/>
          <p:nvPr/>
        </p:nvGrpSpPr>
        <p:grpSpPr>
          <a:xfrm>
            <a:off x="0" y="3698571"/>
            <a:ext cx="12198968" cy="3159429"/>
            <a:chOff x="0" y="3698571"/>
            <a:chExt cx="12198968" cy="3159429"/>
          </a:xfrm>
        </p:grpSpPr>
        <p:pic>
          <p:nvPicPr>
            <p:cNvPr id="38" name="图片 1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39" name="图片 2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40" name="图片 2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41" name="图片 2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42" name="图片 1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944" y="3698571"/>
              <a:ext cx="3227024" cy="3086719"/>
            </a:xfrm>
            <a:prstGeom prst="rect">
              <a:avLst/>
            </a:prstGeom>
          </p:spPr>
        </p:pic>
        <p:pic>
          <p:nvPicPr>
            <p:cNvPr id="43" name="图片 23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>
              <a:fillRect/>
            </a:stretch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  <p:pic>
        <p:nvPicPr>
          <p:cNvPr id="44" name="Rita Calypso - Paper Mache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266145" y="-497689"/>
            <a:ext cx="609600" cy="6096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279824" y="2494627"/>
            <a:ext cx="7633146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Tạm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hẹn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Box 1"/>
          <p:cNvSpPr txBox="1"/>
          <p:nvPr/>
        </p:nvSpPr>
        <p:spPr>
          <a:xfrm>
            <a:off x="2921001" y="6554232"/>
            <a:ext cx="783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 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: 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FB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Đặng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Nhật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- https://www.facebook.com/nhat.linh.3557440</a:t>
            </a:r>
            <a:endParaRPr lang="en-US" dirty="0">
              <a:ln w="9525" cmpd="sng">
                <a:noFill/>
                <a:prstDash val="solid"/>
              </a:ln>
              <a:solidFill>
                <a:srgbClr val="002060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  <p:bldLst>
      <p:bldP spid="1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820</Words>
  <Application>WPS Presentation</Application>
  <PresentationFormat>Widescreen</PresentationFormat>
  <Paragraphs>62</Paragraphs>
  <Slides>8</Slides>
  <Notes>1</Notes>
  <HiddenSlides>0</HiddenSlides>
  <MMClips>2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8</vt:i4>
      </vt:variant>
    </vt:vector>
  </HeadingPairs>
  <TitlesOfParts>
    <vt:vector size="24" baseType="lpstr">
      <vt:lpstr>Arial</vt:lpstr>
      <vt:lpstr>SimSun</vt:lpstr>
      <vt:lpstr>Wingdings</vt:lpstr>
      <vt:lpstr>Times New Roman</vt:lpstr>
      <vt:lpstr>思源黑体 CN Bold</vt:lpstr>
      <vt:lpstr>iCiel Cadena</vt:lpstr>
      <vt:lpstr>Yellowtail</vt:lpstr>
      <vt:lpstr>iCiel Crocante</vt:lpstr>
      <vt:lpstr>Microsoft YaHei</vt:lpstr>
      <vt:lpstr>Arial Unicode MS</vt:lpstr>
      <vt:lpstr>Calibri Light</vt:lpstr>
      <vt:lpstr>Calibri</vt:lpstr>
      <vt:lpstr>字魂36号-正文宋楷</vt:lpstr>
      <vt:lpstr>Office Theme</vt:lpstr>
      <vt:lpstr>1_Office Theme</vt:lpstr>
      <vt:lpstr>2_Office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185</cp:revision>
  <dcterms:created xsi:type="dcterms:W3CDTF">2021-05-29T04:05:00Z</dcterms:created>
  <dcterms:modified xsi:type="dcterms:W3CDTF">2022-12-04T11:52:53Z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FC50F9D0551547B09753D3B55D432E36</vt:lpwstr>
  </property>
  <property fmtid="{D5CDD505-2E9C-101B-9397-08002B2CF9AE}" pid="3" name="KSOProductBuildVer">
    <vt:lpwstr>1033-11.2.0.11417</vt:lpwstr>
  </property>
</Properties>
</file>