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698" r:id="rId6"/>
    <p:sldMasterId id="2147483710" r:id="rId7"/>
  </p:sldMasterIdLst>
  <p:notesMasterIdLst>
    <p:notesMasterId r:id="rId15"/>
  </p:notesMasterIdLst>
  <p:sldIdLst>
    <p:sldId id="11088389" r:id="rId8"/>
    <p:sldId id="326" r:id="rId9"/>
    <p:sldId id="327" r:id="rId10"/>
    <p:sldId id="257" r:id="rId11"/>
    <p:sldId id="262" r:id="rId12"/>
    <p:sldId id="261" r:id="rId13"/>
    <p:sldId id="264" r:id="rId14"/>
    <p:sldId id="263" r:id="rId16"/>
    <p:sldId id="268" r:id="rId17"/>
    <p:sldId id="269" r:id="rId18"/>
    <p:sldId id="298" r:id="rId19"/>
    <p:sldId id="273" r:id="rId20"/>
    <p:sldId id="328" r:id="rId21"/>
    <p:sldId id="300" r:id="rId22"/>
    <p:sldId id="329" r:id="rId23"/>
    <p:sldId id="330" r:id="rId24"/>
    <p:sldId id="331" r:id="rId25"/>
    <p:sldId id="110883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38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NULL" TargetMode="External"/><Relationship Id="rId7" Type="http://schemas.openxmlformats.org/officeDocument/2006/relationships/image" Target="../media/image1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8" Type="http://schemas.openxmlformats.org/officeDocument/2006/relationships/slideLayout" Target="../slideLayouts/slideLayout48.xml"/><Relationship Id="rId17" Type="http://schemas.openxmlformats.org/officeDocument/2006/relationships/image" Target="../media/image22.jpeg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microsoft.com/office/2007/relationships/hdphoto" Target="../media/image21.wdp"/><Relationship Id="rId13" Type="http://schemas.openxmlformats.org/officeDocument/2006/relationships/image" Target="../media/image20.png"/><Relationship Id="rId12" Type="http://schemas.openxmlformats.org/officeDocument/2006/relationships/image" Target="../media/image13.jpeg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1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7" Type="http://schemas.openxmlformats.org/officeDocument/2006/relationships/slideLayout" Target="../slideLayouts/slideLayout48.xml"/><Relationship Id="rId16" Type="http://schemas.openxmlformats.org/officeDocument/2006/relationships/image" Target="../media/image26.png"/><Relationship Id="rId15" Type="http://schemas.microsoft.com/office/2007/relationships/media" Target="../media/media4.mp3"/><Relationship Id="rId14" Type="http://schemas.openxmlformats.org/officeDocument/2006/relationships/audio" Target="../media/media4.mp3"/><Relationship Id="rId13" Type="http://schemas.microsoft.com/office/2007/relationships/media" Target="../media/media3.mp3"/><Relationship Id="rId12" Type="http://schemas.openxmlformats.org/officeDocument/2006/relationships/audio" Target="NULL" TargetMode="External"/><Relationship Id="rId11" Type="http://schemas.openxmlformats.org/officeDocument/2006/relationships/image" Target="../media/image19.png"/><Relationship Id="rId10" Type="http://schemas.microsoft.com/office/2007/relationships/media" Target="../media/media2.mp3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NULL" TargetMode="External"/><Relationship Id="rId7" Type="http://schemas.openxmlformats.org/officeDocument/2006/relationships/image" Target="../media/image1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8" Type="http://schemas.openxmlformats.org/officeDocument/2006/relationships/slideLayout" Target="../slideLayouts/slideLayout48.xml"/><Relationship Id="rId17" Type="http://schemas.openxmlformats.org/officeDocument/2006/relationships/image" Target="../media/image30.png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microsoft.com/office/2007/relationships/hdphoto" Target="../media/image29.wdp"/><Relationship Id="rId13" Type="http://schemas.openxmlformats.org/officeDocument/2006/relationships/image" Target="../media/image28.png"/><Relationship Id="rId12" Type="http://schemas.openxmlformats.org/officeDocument/2006/relationships/image" Target="../media/image13.jpeg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4" Type="http://schemas.openxmlformats.org/officeDocument/2006/relationships/image" Target="../media/image1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0" Type="http://schemas.openxmlformats.org/officeDocument/2006/relationships/slideLayout" Target="../slideLayouts/slideLayout48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CÙNG THAM GIA GIAO THÔNG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TỰ NHIÊN VÀ XÃ HỘI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/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/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/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4555" y="97155"/>
            <a:ext cx="8919845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Ôn và khởi động (Xe bus yêu thương)</a:t>
            </a:r>
            <a:endParaRPr kumimoji="0" lang="en-US" sz="3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440.000000" end="1567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st="440.000000" end="15675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440.000000" end="15675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.000000" end="1567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 đề 3: Cộng đồng địa phương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randomBar dir="vert"/>
      </p:transition>
    </mc:Choice>
    <mc:Fallback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1347</Words>
  <Application>WPS Presentation</Application>
  <PresentationFormat>Custom</PresentationFormat>
  <Paragraphs>79</Paragraphs>
  <Slides>18</Slides>
  <Notes>8</Notes>
  <HiddenSlides>0</HiddenSlides>
  <MMClips>17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18</vt:i4>
      </vt:variant>
    </vt:vector>
  </HeadingPairs>
  <TitlesOfParts>
    <vt:vector size="45" baseType="lpstr">
      <vt:lpstr>Arial</vt:lpstr>
      <vt:lpstr>SimSun</vt:lpstr>
      <vt:lpstr>Wingdings</vt:lpstr>
      <vt:lpstr>Microsoft YaHei</vt:lpstr>
      <vt:lpstr>方正卡通简体</vt:lpstr>
      <vt:lpstr>Calibri</vt:lpstr>
      <vt:lpstr>Times New Roman</vt:lpstr>
      <vt:lpstr>字魂36号-正文宋楷</vt:lpstr>
      <vt:lpstr>Arial-Rounded</vt:lpstr>
      <vt:lpstr>Yellowtail</vt:lpstr>
      <vt:lpstr>iCiel Mijas</vt:lpstr>
      <vt:lpstr>#9Slide07 White wood</vt:lpstr>
      <vt:lpstr>Calibri</vt:lpstr>
      <vt:lpstr>Arial Rounded MT Bold</vt:lpstr>
      <vt:lpstr>字魂59号-创粗黑</vt:lpstr>
      <vt:lpstr>Arial</vt:lpstr>
      <vt:lpstr>等线</vt:lpstr>
      <vt:lpstr>等线</vt:lpstr>
      <vt:lpstr>Arial Unicode MS</vt:lpstr>
      <vt:lpstr>Calibri Light</vt:lpstr>
      <vt:lpstr>等线 Light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tập về nhà: Kể với người thân về đèn  giao thông và biển báo đã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14</cp:revision>
  <dcterms:created xsi:type="dcterms:W3CDTF">2021-06-05T04:03:00Z</dcterms:created>
  <dcterms:modified xsi:type="dcterms:W3CDTF">2022-12-04T02:15:06Z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596477B5EC7A4C3F9103FBF39BF07950</vt:lpwstr>
  </property>
  <property fmtid="{D5CDD505-2E9C-101B-9397-08002B2CF9AE}" pid="3" name="KSOProductBuildVer">
    <vt:lpwstr>1033-11.2.0.11417</vt:lpwstr>
  </property>
</Properties>
</file>