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50" r:id="rId3"/>
    <p:sldId id="325" r:id="rId4"/>
    <p:sldId id="326" r:id="rId6"/>
    <p:sldId id="341" r:id="rId7"/>
    <p:sldId id="342" r:id="rId8"/>
    <p:sldId id="339" r:id="rId9"/>
    <p:sldId id="332" r:id="rId10"/>
    <p:sldId id="336" r:id="rId11"/>
    <p:sldId id="338" r:id="rId12"/>
    <p:sldId id="337" r:id="rId13"/>
    <p:sldId id="340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7691" autoAdjust="0"/>
  </p:normalViewPr>
  <p:slideViewPr>
    <p:cSldViewPr snapToGrid="0">
      <p:cViewPr>
        <p:scale>
          <a:sx n="57" d="100"/>
          <a:sy n="57" d="100"/>
        </p:scale>
        <p:origin x="-1932" y="-798"/>
      </p:cViewPr>
      <p:guideLst>
        <p:guide orient="horz" pos="2160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34.wdp"/><Relationship Id="rId8" Type="http://schemas.openxmlformats.org/officeDocument/2006/relationships/image" Target="../media/image33.png"/><Relationship Id="rId7" Type="http://schemas.microsoft.com/office/2007/relationships/hdphoto" Target="../media/image32.wdp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2.emf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2.emf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4.emf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0.emf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MANG VỀ YÊU THƯƠNG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tiếng thích hợp thay cho ô vuông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>
            <a:fillRect/>
          </a:stretch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bé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 khi thấy mẹ về.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Chị Bống cẩn thận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hạt vào chậu cây nhỏ.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58005" y="3934460"/>
            <a:ext cx="814705" cy="46736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12690" y="1999170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gieo/reo</a:t>
              </a:r>
              <a:endPara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>
            <a:fillRect/>
          </a:stretch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>
            <a:fillRect/>
          </a:stretch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bldLvl="0" animBg="1"/>
      <p:bldP spid="27" grpId="1" bldLvl="0" animBg="1"/>
      <p:bldP spid="28" grpId="0" bldLvl="0" animBg="1"/>
      <p:bldP spid="28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>
            <a:fillRect/>
          </a:stretch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>
            <a:fillRect/>
          </a:stretch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98234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Nhìn tranh, tìm từ ngữ chưa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các từ em tìm được vào vở.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váy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tai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>
              <a:fillRect/>
            </a:stretch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vai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l="45559" t="6591" b="4038"/>
          <a:stretch>
            <a:fillRect/>
          </a:stretch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/>
          <p:cNvSpPr txBox="1"/>
          <p:nvPr/>
        </p:nvSpPr>
        <p:spPr>
          <a:xfrm>
            <a:off x="1704108" y="2415571"/>
            <a:ext cx="891817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  <a:endParaRPr lang="en-US" altLang="zh-CN" sz="4800" dirty="0" smtClean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l="45559" t="6591" b="4038"/>
          <a:stretch>
            <a:fillRect/>
          </a:stretch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 bày đúng khổ thơ, biết viết hoa chữ cái đầu tên bài thơi, đầu các dòng thơ.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 biệt iên/yên/uyên; d/r/gi hoặc ai/ay.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1166878" y="412020"/>
            <a:ext cx="375447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 TIÊU</a:t>
            </a:r>
            <a:endParaRPr lang="en-US" altLang="zh-CN" sz="5400" dirty="0" smtClean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>
            <a:fillRect/>
          </a:stretch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59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ωề ΐłu κưΩg</a:t>
            </a:r>
            <a:endParaRPr lang="en-US" sz="40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εân đi lẫm εẫm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5558883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alt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ể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alt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Δ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tả em gái mình như thế nào?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gái của bạn nhỏ có nụ cười như tia nắng, bàn tay như nụ hoa, đi lẫm chẫm, cười vang sân nhà.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hỏi mẹ điều gì?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hỏi mẹ em bé từ đâu mà ra.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5976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 chẫm, sân, xuống, trồng,...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tên đề bài, đầu mỗi dòng thơ.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  <a:endParaRPr lang="en-US" sz="3400" b="1" dirty="0" smtClean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9097" y="1100058"/>
            <a:ext cx="6559727" cy="6743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ωề ΐłu κưΩg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χď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ηư Ǉia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ΑĞn ηà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Ǉay ηư wụ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vang sân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ηà?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εân đi lẫm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εẫm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xuūg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alt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ể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alt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Δ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99382" y="4554762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 cạ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>
            <a:fillRect/>
          </a:stretch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ngủ trong lòng mẹ.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926" y="224504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trời lộng gió.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925" y="295997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Hàng cây đứng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kẽ lá.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75927" y="3072553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93620" y="3850005"/>
            <a:ext cx="977900" cy="52768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20614" y="1445313"/>
            <a:ext cx="73946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399665" y="2289810"/>
            <a:ext cx="624205" cy="48323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118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tiếng thích hợp thay cho ô vuông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>
            <a:fillRect/>
          </a:stretch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Mẹ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đến trường.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Tiếng sáo diều réo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20009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20009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65656" y="4569728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6100" y="4490720"/>
            <a:ext cx="652780" cy="51117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7922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dắt/rắt</a:t>
              </a:r>
              <a:endPara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bldLvl="0" animBg="1"/>
      <p:bldP spid="27" grpId="1" bldLvl="0" animBg="1"/>
      <p:bldP spid="28" grpId="0" bldLvl="0" animBg="1"/>
      <p:bldP spid="28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WPS Presentation</Application>
  <PresentationFormat>Custom</PresentationFormat>
  <Paragraphs>134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Arial Rounded MT Bold</vt:lpstr>
      <vt:lpstr>Arial-Rounded</vt:lpstr>
      <vt:lpstr>Yellowtail</vt:lpstr>
      <vt:lpstr>iCiel Cadena</vt:lpstr>
      <vt:lpstr>思源黑体 CN Bold</vt:lpstr>
      <vt:lpstr>HP001 4 hàng</vt:lpstr>
      <vt:lpstr>Calibri</vt:lpstr>
      <vt:lpstr>Microsoft YaHei</vt:lpstr>
      <vt:lpstr>Arial Unicode MS</vt:lpstr>
      <vt:lpstr>Calibri Light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190</cp:revision>
  <dcterms:created xsi:type="dcterms:W3CDTF">2021-06-02T14:23:00Z</dcterms:created>
  <dcterms:modified xsi:type="dcterms:W3CDTF">2022-12-04T05:21:03Z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51D550AB3A804A57B9C482B44433515A</vt:lpwstr>
  </property>
  <property fmtid="{D5CDD505-2E9C-101B-9397-08002B2CF9AE}" pid="3" name="KSOProductBuildVer">
    <vt:lpwstr>1033-11.2.0.11417</vt:lpwstr>
  </property>
</Properties>
</file>