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>
        <p:scale>
          <a:sx n="84" d="100"/>
          <a:sy n="84" d="100"/>
        </p:scale>
        <p:origin x="-1032" y="-258"/>
      </p:cViewPr>
      <p:guideLst>
        <p:guide orient="horz" pos="2195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5.jpe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 HOA N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>
            <a:fillRect/>
          </a:stretch>
        </p:blipFill>
        <p:spPr>
          <a:xfrm>
            <a:off x="9189325" y="3720104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9189326" y="1141009"/>
            <a:ext cx="2425815" cy="2193289"/>
            <a:chOff x="179882" y="202717"/>
            <a:chExt cx="3326130" cy="3007304"/>
          </a:xfrm>
        </p:grpSpPr>
        <p:grpSp>
          <p:nvGrpSpPr>
            <p:cNvPr id="12" name="Group 11"/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469.333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71" y="287002"/>
            <a:ext cx="4164097" cy="39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>
            <a:fillRect/>
          </a:stretch>
        </p:blipFill>
        <p:spPr bwMode="auto">
          <a:xfrm>
            <a:off x="5819332" y="2193190"/>
            <a:ext cx="1776589" cy="17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/>
          <p:cNvGraphicFramePr>
            <a:graphicFrameLocks noGrp="1"/>
          </p:cNvGraphicFramePr>
          <p:nvPr/>
        </p:nvGraphicFramePr>
        <p:xfrm>
          <a:off x="1583355" y="4367491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Rectangle 115"/>
          <p:cNvSpPr>
            <a:spLocks noChangeArrowheads="1"/>
          </p:cNvSpPr>
          <p:nvPr/>
        </p:nvSpPr>
        <p:spPr bwMode="auto">
          <a:xfrm>
            <a:off x="1483047" y="4083298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>
          <a:xfrm>
            <a:off x="2476091" y="1510216"/>
            <a:ext cx="101766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/>
          <p:cNvSpPr/>
          <p:nvPr/>
        </p:nvSpPr>
        <p:spPr>
          <a:xfrm>
            <a:off x="2476091" y="2866950"/>
            <a:ext cx="881568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2561149" y="4801198"/>
            <a:ext cx="952806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/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/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grpSp>
        <p:nvGrpSpPr>
          <p:cNvPr id="9" name="组合 29"/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/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grpSp>
        <p:nvGrpSpPr>
          <p:cNvPr id="12" name="组合 32"/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/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sp>
        <p:nvSpPr>
          <p:cNvPr id="15" name="矩形 28"/>
          <p:cNvSpPr/>
          <p:nvPr/>
        </p:nvSpPr>
        <p:spPr>
          <a:xfrm>
            <a:off x="5016295" y="322198"/>
            <a:ext cx="271800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26765" y="1955800"/>
            <a:ext cx="280863" cy="3597836"/>
            <a:chOff x="1042416" y="804672"/>
            <a:chExt cx="210312" cy="43616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-202565" y="2557107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31"/>
          <p:cNvSpPr/>
          <p:nvPr/>
        </p:nvSpPr>
        <p:spPr>
          <a:xfrm>
            <a:off x="7079937" y="982789"/>
            <a:ext cx="457118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矩形 31"/>
          <p:cNvSpPr/>
          <p:nvPr/>
        </p:nvSpPr>
        <p:spPr>
          <a:xfrm>
            <a:off x="6752020" y="2115063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flipV="1">
            <a:off x="1812253" y="853416"/>
            <a:ext cx="4575100" cy="102929"/>
            <a:chOff x="5440680" y="1322832"/>
            <a:chExt cx="3017520" cy="195072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19" y="1026920"/>
            <a:ext cx="5156013" cy="4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2839963" y="4375147"/>
            <a:ext cx="729008" cy="882435"/>
          </a:xfrm>
          <a:prstGeom prst="rect">
            <a:avLst/>
          </a:prstGeom>
        </p:spPr>
      </p:pic>
      <p:sp>
        <p:nvSpPr>
          <p:cNvPr id="29" name="矩形 31"/>
          <p:cNvSpPr/>
          <p:nvPr/>
        </p:nvSpPr>
        <p:spPr>
          <a:xfrm>
            <a:off x="6752020" y="3253928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thẳng xiên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矩形 31"/>
          <p:cNvSpPr/>
          <p:nvPr/>
        </p:nvSpPr>
        <p:spPr>
          <a:xfrm>
            <a:off x="6752020" y="4392793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3 là nét móc xuôi phải hơi nghiêng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4131189" y="1607708"/>
            <a:ext cx="729008" cy="8824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8588567">
            <a:off x="4517211" y="5052672"/>
            <a:ext cx="729008" cy="88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L 0.00599 -0.02476 L 0.00599 -0.04421 L 0.00234 -0.05995 L -0.00443 -0.07013 L -0.01432 -0.0831 L -0.02318 -0.08865 L -0.0362 -0.0905 L -0.0487 -0.0831 L -0.06745 -0.05347 L -0.07474 -0.02847 L -0.07891 0.0095 L -0.07578 0.03913 L -0.06953 0.0632 L -0.05911 0.0845 L -0.04453 0.10024 L -0.02838 0.10579 L -0.01328 0.10301 L 0.00339 0.09283 L 0.02682 0.06227 L 0.04089 0.02616 L 0.05078 -0.01643 L 0.05912 -0.07939 L 0.06537 -0.15347 L 0.07005 -0.2118 L 0.07526 -0.27847 L 0.0862 -0.34791 L 0.09349 -0.36736 L 0.10859 -0.3997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259E-6 L 0.03086 0.502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0.01836 -0.04283 L 0.03399 -0.10394 L 0.04388 -0.16042 L 0.05378 -0.26783 L 0.06159 -0.36597 L 0.06628 -0.40764 L 0.07513 -0.4456 L 0.09128 -0.48449 L 0.10846 -0.50116 L 0.1293 -0.50764 L 0.14596 -0.4956 L 0.15274 -0.47338 L 0.15274 -0.45579 L 0.15117 -0.44375 L 0.13607 -0.41505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3580618" y="166207"/>
            <a:ext cx="562618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ữ hoa 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46670" y="1213808"/>
            <a:ext cx="7951972" cy="443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187925" y="5865959"/>
            <a:ext cx="1032674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2" y="407266"/>
            <a:ext cx="5945187" cy="55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>
            <a:fillRect/>
          </a:stretch>
        </p:blipFill>
        <p:spPr bwMode="auto">
          <a:xfrm>
            <a:off x="7820690" y="3084491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b="14411"/>
          <a:stretch>
            <a:fillRect/>
          </a:stretch>
        </p:blipFill>
        <p:spPr>
          <a:xfrm>
            <a:off x="2501747" y="264405"/>
            <a:ext cx="6858000" cy="586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/>
          <p:cNvSpPr/>
          <p:nvPr/>
        </p:nvSpPr>
        <p:spPr>
          <a:xfrm>
            <a:off x="1337925" y="2657317"/>
            <a:ext cx="487115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>
          <a:xfrm>
            <a:off x="863118" y="2869651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25129" y="3125029"/>
            <a:ext cx="6681156" cy="1568600"/>
            <a:chOff x="3754849" y="1730426"/>
            <a:chExt cx="4545106" cy="1103838"/>
          </a:xfrm>
        </p:grpSpPr>
        <p:sp>
          <p:nvSpPr>
            <p:cNvPr id="11" name="Text Box 1736"/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7" y="2380412"/>
            <a:ext cx="2798307" cy="2780017"/>
          </a:xfrm>
          <a:prstGeom prst="rect">
            <a:avLst/>
          </a:prstGeom>
        </p:spPr>
      </p:pic>
      <p:sp>
        <p:nvSpPr>
          <p:cNvPr id="17" name="Text Box 1736"/>
          <p:cNvSpPr txBox="1">
            <a:spLocks noChangeArrowheads="1"/>
          </p:cNvSpPr>
          <p:nvPr/>
        </p:nvSpPr>
        <p:spPr bwMode="auto">
          <a:xfrm>
            <a:off x="2512896" y="2869754"/>
            <a:ext cx="958160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…;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/>
          <p:cNvGraphicFramePr>
            <a:graphicFrameLocks noGrp="1"/>
          </p:cNvGraphicFramePr>
          <p:nvPr/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15"/>
          <p:cNvSpPr>
            <a:spLocks noChangeArrowheads="1"/>
          </p:cNvSpPr>
          <p:nvPr/>
        </p:nvSpPr>
        <p:spPr bwMode="auto">
          <a:xfrm>
            <a:off x="2653420" y="613014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/>
          <p:cNvSpPr txBox="1">
            <a:spLocks noChangeArrowheads="1"/>
          </p:cNvSpPr>
          <p:nvPr/>
        </p:nvSpPr>
        <p:spPr bwMode="auto">
          <a:xfrm>
            <a:off x="1178299" y="2582533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727"/>
          <p:cNvSpPr txBox="1">
            <a:spLocks noChangeArrowheads="1"/>
          </p:cNvSpPr>
          <p:nvPr/>
        </p:nvSpPr>
        <p:spPr bwMode="auto">
          <a:xfrm>
            <a:off x="2043128" y="5113874"/>
            <a:ext cx="4746079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/>
          <p:cNvSpPr txBox="1">
            <a:spLocks noChangeArrowheads="1"/>
          </p:cNvSpPr>
          <p:nvPr/>
        </p:nvSpPr>
        <p:spPr bwMode="auto">
          <a:xfrm>
            <a:off x="2338368" y="2617311"/>
            <a:ext cx="759161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37"/>
          <p:cNvSpPr txBox="1">
            <a:spLocks noChangeArrowheads="1"/>
          </p:cNvSpPr>
          <p:nvPr/>
        </p:nvSpPr>
        <p:spPr bwMode="auto">
          <a:xfrm>
            <a:off x="283699" y="3312191"/>
            <a:ext cx="11907964" cy="24917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 (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vi-VN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 (lời)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 (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sz="3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27"/>
          <p:cNvSpPr txBox="1">
            <a:spLocks noChangeArrowheads="1"/>
          </p:cNvSpPr>
          <p:nvPr/>
        </p:nvSpPr>
        <p:spPr bwMode="auto">
          <a:xfrm>
            <a:off x="2043533" y="3484003"/>
            <a:ext cx="6981197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N, l, h, y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727"/>
          <p:cNvSpPr txBox="1">
            <a:spLocks noChangeArrowheads="1"/>
          </p:cNvSpPr>
          <p:nvPr/>
        </p:nvSpPr>
        <p:spPr bwMode="auto">
          <a:xfrm>
            <a:off x="2043507" y="4513375"/>
            <a:ext cx="7086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737"/>
          <p:cNvSpPr txBox="1">
            <a:spLocks noChangeArrowheads="1"/>
          </p:cNvSpPr>
          <p:nvPr/>
        </p:nvSpPr>
        <p:spPr bwMode="auto">
          <a:xfrm>
            <a:off x="1178663" y="3501290"/>
            <a:ext cx="10562496" cy="1568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/>
          <p:cNvSpPr txBox="1">
            <a:spLocks noChangeArrowheads="1"/>
          </p:cNvSpPr>
          <p:nvPr/>
        </p:nvSpPr>
        <p:spPr bwMode="auto">
          <a:xfrm>
            <a:off x="2043132" y="3004478"/>
            <a:ext cx="7677150" cy="27997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oup 150"/>
          <p:cNvGraphicFramePr>
            <a:graphicFrameLocks noGrp="1"/>
          </p:cNvGraphicFramePr>
          <p:nvPr/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ectangle 115"/>
          <p:cNvSpPr>
            <a:spLocks noChangeArrowheads="1"/>
          </p:cNvSpPr>
          <p:nvPr/>
        </p:nvSpPr>
        <p:spPr bwMode="auto">
          <a:xfrm>
            <a:off x="2553725" y="599841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1291</Words>
  <Application>WPS Presentation</Application>
  <PresentationFormat>Custom</PresentationFormat>
  <Paragraphs>73</Paragraphs>
  <Slides>11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Arial-Rounded</vt:lpstr>
      <vt:lpstr>Yellowtail</vt:lpstr>
      <vt:lpstr>iCiel Cadena</vt:lpstr>
      <vt:lpstr>思源黑体 CN Bold</vt:lpstr>
      <vt:lpstr>HP001 5 hàng</vt:lpstr>
      <vt:lpstr>Arial</vt:lpstr>
      <vt:lpstr>iCiel Crocante</vt:lpstr>
      <vt:lpstr>Calibri</vt:lpstr>
      <vt:lpstr>Microsoft YaHei</vt:lpstr>
      <vt:lpstr>Arial Unicode MS</vt:lpstr>
      <vt:lpstr>Calibri Light</vt:lpstr>
      <vt:lpstr>Times New Roman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172</cp:revision>
  <dcterms:created xsi:type="dcterms:W3CDTF">2021-05-29T04:52:00Z</dcterms:created>
  <dcterms:modified xsi:type="dcterms:W3CDTF">2022-12-04T02:27:16Z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2CCF23BED8834642918C86113F939DB5</vt:lpwstr>
  </property>
  <property fmtid="{D5CDD505-2E9C-101B-9397-08002B2CF9AE}" pid="3" name="KSOProductBuildVer">
    <vt:lpwstr>1033-11.2.0.11417</vt:lpwstr>
  </property>
</Properties>
</file>