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315" r:id="rId4"/>
    <p:sldId id="310" r:id="rId5"/>
    <p:sldId id="311" r:id="rId6"/>
    <p:sldId id="307" r:id="rId7"/>
    <p:sldId id="305" r:id="rId8"/>
    <p:sldId id="301" r:id="rId9"/>
  </p:sldIdLst>
  <p:sldSz cx="15819120" cy="9418320"/>
  <p:notesSz cx="6858000" cy="9144000"/>
  <p:defaultTextStyle>
    <a:defPPr>
      <a:defRPr lang="en-US"/>
    </a:defPPr>
    <a:lvl1pPr marL="0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8050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465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515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565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8980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7030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5080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495" algn="l" defTabSz="1815465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50" d="100"/>
          <a:sy n="50" d="100"/>
        </p:scale>
        <p:origin x="-1494" y="-552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8050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6100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4150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565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615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665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715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765" algn="l" defTabSz="18161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6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5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3" y="377186"/>
            <a:ext cx="3559374" cy="80363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5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55" indent="0" algn="ctr">
              <a:buNone/>
              <a:defRPr sz="2900"/>
            </a:lvl2pPr>
            <a:lvl3pPr marL="1362710" indent="0" algn="ctr">
              <a:buNone/>
              <a:defRPr sz="2700"/>
            </a:lvl3pPr>
            <a:lvl4pPr marL="2044065" indent="0" algn="ctr">
              <a:buNone/>
              <a:defRPr sz="2300"/>
            </a:lvl4pPr>
            <a:lvl5pPr marL="2725420" indent="0" algn="ctr">
              <a:buNone/>
              <a:defRPr sz="2300"/>
            </a:lvl5pPr>
            <a:lvl6pPr marL="3406775" indent="0" algn="ctr">
              <a:buNone/>
              <a:defRPr sz="2300"/>
            </a:lvl6pPr>
            <a:lvl7pPr marL="4088130" indent="0" algn="ctr">
              <a:buNone/>
              <a:defRPr sz="2300"/>
            </a:lvl7pPr>
            <a:lvl8pPr marL="4769485" indent="0" algn="ctr">
              <a:buNone/>
              <a:defRPr sz="2300"/>
            </a:lvl8pPr>
            <a:lvl9pPr marL="5450840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2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71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40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4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8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4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8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6" y="2507278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78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58"/>
            <a:ext cx="13644266" cy="18205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7" y="2308878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55" indent="0">
              <a:buNone/>
              <a:defRPr sz="2900" b="1"/>
            </a:lvl2pPr>
            <a:lvl3pPr marL="1362710" indent="0">
              <a:buNone/>
              <a:defRPr sz="2700" b="1"/>
            </a:lvl3pPr>
            <a:lvl4pPr marL="2044065" indent="0">
              <a:buNone/>
              <a:defRPr sz="2300" b="1"/>
            </a:lvl4pPr>
            <a:lvl5pPr marL="2725420" indent="0">
              <a:buNone/>
              <a:defRPr sz="2300" b="1"/>
            </a:lvl5pPr>
            <a:lvl6pPr marL="3406775" indent="0">
              <a:buNone/>
              <a:defRPr sz="2300" b="1"/>
            </a:lvl6pPr>
            <a:lvl7pPr marL="4088130" indent="0">
              <a:buNone/>
              <a:defRPr sz="2300" b="1"/>
            </a:lvl7pPr>
            <a:lvl8pPr marL="4769485" indent="0">
              <a:buNone/>
              <a:defRPr sz="2300" b="1"/>
            </a:lvl8pPr>
            <a:lvl9pPr marL="5450840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7" y="3440423"/>
            <a:ext cx="6692363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78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55" indent="0">
              <a:buNone/>
              <a:defRPr sz="2900" b="1"/>
            </a:lvl2pPr>
            <a:lvl3pPr marL="1362710" indent="0">
              <a:buNone/>
              <a:defRPr sz="2700" b="1"/>
            </a:lvl3pPr>
            <a:lvl4pPr marL="2044065" indent="0">
              <a:buNone/>
              <a:defRPr sz="2300" b="1"/>
            </a:lvl4pPr>
            <a:lvl5pPr marL="2725420" indent="0">
              <a:buNone/>
              <a:defRPr sz="2300" b="1"/>
            </a:lvl5pPr>
            <a:lvl6pPr marL="3406775" indent="0">
              <a:buNone/>
              <a:defRPr sz="2300" b="1"/>
            </a:lvl6pPr>
            <a:lvl7pPr marL="4088130" indent="0">
              <a:buNone/>
              <a:defRPr sz="2300" b="1"/>
            </a:lvl7pPr>
            <a:lvl8pPr marL="4769485" indent="0">
              <a:buNone/>
              <a:defRPr sz="2300" b="1"/>
            </a:lvl8pPr>
            <a:lvl9pPr marL="5450840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55" indent="0">
              <a:buNone/>
              <a:defRPr sz="2300"/>
            </a:lvl2pPr>
            <a:lvl3pPr marL="1362710" indent="0">
              <a:buNone/>
              <a:defRPr sz="1700"/>
            </a:lvl3pPr>
            <a:lvl4pPr marL="2044065" indent="0">
              <a:buNone/>
              <a:defRPr sz="1500"/>
            </a:lvl4pPr>
            <a:lvl5pPr marL="2725420" indent="0">
              <a:buNone/>
              <a:defRPr sz="1500"/>
            </a:lvl5pPr>
            <a:lvl6pPr marL="3406775" indent="0">
              <a:buNone/>
              <a:defRPr sz="1500"/>
            </a:lvl6pPr>
            <a:lvl7pPr marL="4088130" indent="0">
              <a:buNone/>
              <a:defRPr sz="1500"/>
            </a:lvl7pPr>
            <a:lvl8pPr marL="4769485" indent="0">
              <a:buNone/>
              <a:defRPr sz="1500"/>
            </a:lvl8pPr>
            <a:lvl9pPr marL="545084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55" indent="0">
              <a:buNone/>
              <a:defRPr sz="4100"/>
            </a:lvl2pPr>
            <a:lvl3pPr marL="1362710" indent="0">
              <a:buNone/>
              <a:defRPr sz="3500"/>
            </a:lvl3pPr>
            <a:lvl4pPr marL="2044065" indent="0">
              <a:buNone/>
              <a:defRPr sz="2900"/>
            </a:lvl4pPr>
            <a:lvl5pPr marL="2725420" indent="0">
              <a:buNone/>
              <a:defRPr sz="2900"/>
            </a:lvl5pPr>
            <a:lvl6pPr marL="3406775" indent="0">
              <a:buNone/>
              <a:defRPr sz="2900"/>
            </a:lvl6pPr>
            <a:lvl7pPr marL="4088130" indent="0">
              <a:buNone/>
              <a:defRPr sz="2900"/>
            </a:lvl7pPr>
            <a:lvl8pPr marL="4769485" indent="0">
              <a:buNone/>
              <a:defRPr sz="2900"/>
            </a:lvl8pPr>
            <a:lvl9pPr marL="545084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55" indent="0">
              <a:buNone/>
              <a:defRPr sz="2300"/>
            </a:lvl2pPr>
            <a:lvl3pPr marL="1362710" indent="0">
              <a:buNone/>
              <a:defRPr sz="1700"/>
            </a:lvl3pPr>
            <a:lvl4pPr marL="2044065" indent="0">
              <a:buNone/>
              <a:defRPr sz="1500"/>
            </a:lvl4pPr>
            <a:lvl5pPr marL="2725420" indent="0">
              <a:buNone/>
              <a:defRPr sz="1500"/>
            </a:lvl5pPr>
            <a:lvl6pPr marL="3406775" indent="0">
              <a:buNone/>
              <a:defRPr sz="1500"/>
            </a:lvl6pPr>
            <a:lvl7pPr marL="4088130" indent="0">
              <a:buNone/>
              <a:defRPr sz="1500"/>
            </a:lvl7pPr>
            <a:lvl8pPr marL="4769485" indent="0">
              <a:buNone/>
              <a:defRPr sz="1500"/>
            </a:lvl8pPr>
            <a:lvl9pPr marL="545084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2" y="501458"/>
            <a:ext cx="10035457" cy="79818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2"/>
            <a:ext cx="15819438" cy="941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8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8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805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46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51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56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898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703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508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49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6" y="2108301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8050" indent="0">
              <a:buNone/>
              <a:defRPr sz="3800" b="1"/>
            </a:lvl2pPr>
            <a:lvl3pPr marL="1815465" indent="0">
              <a:buNone/>
              <a:defRPr sz="3500" b="1"/>
            </a:lvl3pPr>
            <a:lvl4pPr marL="2723515" indent="0">
              <a:buNone/>
              <a:defRPr sz="3200" b="1"/>
            </a:lvl4pPr>
            <a:lvl5pPr marL="3631565" indent="0">
              <a:buNone/>
              <a:defRPr sz="3200" b="1"/>
            </a:lvl5pPr>
            <a:lvl6pPr marL="4538980" indent="0">
              <a:buNone/>
              <a:defRPr sz="3200" b="1"/>
            </a:lvl6pPr>
            <a:lvl7pPr marL="5447030" indent="0">
              <a:buNone/>
              <a:defRPr sz="3200" b="1"/>
            </a:lvl7pPr>
            <a:lvl8pPr marL="6355080" indent="0">
              <a:buNone/>
              <a:defRPr sz="3200" b="1"/>
            </a:lvl8pPr>
            <a:lvl9pPr marL="7262495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6" y="2986931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1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8050" indent="0">
              <a:buNone/>
              <a:defRPr sz="3800" b="1"/>
            </a:lvl2pPr>
            <a:lvl3pPr marL="1815465" indent="0">
              <a:buNone/>
              <a:defRPr sz="3500" b="1"/>
            </a:lvl3pPr>
            <a:lvl4pPr marL="2723515" indent="0">
              <a:buNone/>
              <a:defRPr sz="3200" b="1"/>
            </a:lvl4pPr>
            <a:lvl5pPr marL="3631565" indent="0">
              <a:buNone/>
              <a:defRPr sz="3200" b="1"/>
            </a:lvl5pPr>
            <a:lvl6pPr marL="4538980" indent="0">
              <a:buNone/>
              <a:defRPr sz="3200" b="1"/>
            </a:lvl6pPr>
            <a:lvl7pPr marL="5447030" indent="0">
              <a:buNone/>
              <a:defRPr sz="3200" b="1"/>
            </a:lvl7pPr>
            <a:lvl8pPr marL="6355080" indent="0">
              <a:buNone/>
              <a:defRPr sz="3200" b="1"/>
            </a:lvl8pPr>
            <a:lvl9pPr marL="7262495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1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7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7" y="375011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4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8050" indent="0">
              <a:buNone/>
              <a:defRPr sz="2400"/>
            </a:lvl2pPr>
            <a:lvl3pPr marL="1815465" indent="0">
              <a:buNone/>
              <a:defRPr sz="2100"/>
            </a:lvl3pPr>
            <a:lvl4pPr marL="2723515" indent="0">
              <a:buNone/>
              <a:defRPr sz="1700"/>
            </a:lvl4pPr>
            <a:lvl5pPr marL="3631565" indent="0">
              <a:buNone/>
              <a:defRPr sz="1700"/>
            </a:lvl5pPr>
            <a:lvl6pPr marL="4538980" indent="0">
              <a:buNone/>
              <a:defRPr sz="1700"/>
            </a:lvl6pPr>
            <a:lvl7pPr marL="5447030" indent="0">
              <a:buNone/>
              <a:defRPr sz="1700"/>
            </a:lvl7pPr>
            <a:lvl8pPr marL="6355080" indent="0">
              <a:buNone/>
              <a:defRPr sz="1700"/>
            </a:lvl8pPr>
            <a:lvl9pPr marL="7262495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3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3" y="841573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8050" indent="0">
              <a:buNone/>
              <a:defRPr sz="5500"/>
            </a:lvl2pPr>
            <a:lvl3pPr marL="1815465" indent="0">
              <a:buNone/>
              <a:defRPr sz="4700"/>
            </a:lvl3pPr>
            <a:lvl4pPr marL="2723515" indent="0">
              <a:buNone/>
              <a:defRPr sz="3800"/>
            </a:lvl4pPr>
            <a:lvl5pPr marL="3631565" indent="0">
              <a:buNone/>
              <a:defRPr sz="3800"/>
            </a:lvl5pPr>
            <a:lvl6pPr marL="4538980" indent="0">
              <a:buNone/>
              <a:defRPr sz="3800"/>
            </a:lvl6pPr>
            <a:lvl7pPr marL="5447030" indent="0">
              <a:buNone/>
              <a:defRPr sz="3800"/>
            </a:lvl7pPr>
            <a:lvl8pPr marL="6355080" indent="0">
              <a:buNone/>
              <a:defRPr sz="3800"/>
            </a:lvl8pPr>
            <a:lvl9pPr marL="7262495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3" y="7371399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8050" indent="0">
              <a:buNone/>
              <a:defRPr sz="2400"/>
            </a:lvl2pPr>
            <a:lvl3pPr marL="1815465" indent="0">
              <a:buNone/>
              <a:defRPr sz="2100"/>
            </a:lvl3pPr>
            <a:lvl4pPr marL="2723515" indent="0">
              <a:buNone/>
              <a:defRPr sz="1700"/>
            </a:lvl4pPr>
            <a:lvl5pPr marL="3631565" indent="0">
              <a:buNone/>
              <a:defRPr sz="1700"/>
            </a:lvl5pPr>
            <a:lvl6pPr marL="4538980" indent="0">
              <a:buNone/>
              <a:defRPr sz="1700"/>
            </a:lvl6pPr>
            <a:lvl7pPr marL="5447030" indent="0">
              <a:buNone/>
              <a:defRPr sz="1700"/>
            </a:lvl7pPr>
            <a:lvl8pPr marL="6355080" indent="0">
              <a:buNone/>
              <a:defRPr sz="1700"/>
            </a:lvl8pPr>
            <a:lvl9pPr marL="7262495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4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1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5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46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720" indent="-680720" algn="l" defTabSz="1815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105" indent="-567690" algn="l" defTabSz="1815465" rtl="0" eaLnBrk="1" latinLnBrk="0" hangingPunct="1">
        <a:spcBef>
          <a:spcPct val="20000"/>
        </a:spcBef>
        <a:buFont typeface="Arial" panose="020B0604020202020204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490" indent="-454025" algn="l" defTabSz="1815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540" indent="-454025" algn="l" defTabSz="18154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4955" indent="-454025" algn="l" defTabSz="1815465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05" indent="-454025" algn="l" defTabSz="1815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1055" indent="-454025" algn="l" defTabSz="1815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470" indent="-454025" algn="l" defTabSz="1815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20" indent="-454025" algn="l" defTabSz="18154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515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565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8980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7030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5080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495" algn="l" defTabSz="1815465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58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78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71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6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7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71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71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360" indent="-340360" algn="l" defTabSz="1362710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715" indent="-340360" algn="l" defTabSz="1362710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070" indent="-340360" algn="l" defTabSz="1362710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425" indent="-340360" algn="l" defTabSz="1362710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780" indent="-340360" algn="l" defTabSz="1362710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135" indent="-340360" algn="l" defTabSz="1362710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490" indent="-340360" algn="l" defTabSz="1362710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45" indent="-340360" algn="l" defTabSz="1362710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200" indent="-340360" algn="l" defTabSz="1362710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55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710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065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420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775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8130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485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840" algn="l" defTabSz="136271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309" y="202709"/>
            <a:ext cx="15820429" cy="8955579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" y="6378940"/>
            <a:ext cx="15819120" cy="277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10813164" y="4612504"/>
            <a:ext cx="5439382" cy="452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661" y="6188663"/>
            <a:ext cx="2261827" cy="2504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88" y="6416094"/>
            <a:ext cx="1620757" cy="23288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5" y="8084201"/>
            <a:ext cx="1264706" cy="83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21" y="581091"/>
            <a:ext cx="3477369" cy="191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9678" y="4432325"/>
            <a:ext cx="14777695" cy="88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19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vi-VN" altLang="en-US" sz="519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4726128" y="540692"/>
            <a:ext cx="6236335" cy="5111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72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725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4726889" y="1097427"/>
            <a:ext cx="6060440" cy="5708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3115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115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753768" y="2790656"/>
            <a:ext cx="6007354" cy="702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350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3505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9395" y="311126"/>
            <a:ext cx="13578351" cy="1121593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anh</a:t>
            </a:r>
            <a:r>
              <a:rPr lang="en-US" sz="4000" dirty="0"/>
              <a:t> </a:t>
            </a:r>
            <a:r>
              <a:rPr lang="en-US" sz="4000" dirty="0" err="1"/>
              <a:t>chị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r>
              <a:rPr lang="en-US" sz="4000" dirty="0"/>
              <a:t>.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41428" r="19265" b="17947"/>
          <a:stretch>
            <a:fillRect/>
          </a:stretch>
        </p:blipFill>
        <p:spPr bwMode="auto">
          <a:xfrm>
            <a:off x="1689398" y="1286729"/>
            <a:ext cx="12343777" cy="78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1697" y="311123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55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"/>
          <a:stretch>
            <a:fillRect/>
          </a:stretch>
        </p:blipFill>
        <p:spPr>
          <a:xfrm>
            <a:off x="-32732" y="3"/>
            <a:ext cx="15852172" cy="941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773" y="652305"/>
            <a:ext cx="13578351" cy="1121593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nghe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thích</a:t>
            </a:r>
            <a:r>
              <a:rPr lang="en-US" sz="4000" dirty="0"/>
              <a:t>,.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55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91" y="2332085"/>
            <a:ext cx="8514970" cy="605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14379" y="2812890"/>
            <a:ext cx="8160103" cy="1028065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419" y="4485065"/>
            <a:ext cx="13221672" cy="3392332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55" indent="-681355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,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7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681355" indent="-681355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7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2" y="585718"/>
            <a:ext cx="809701" cy="1323252"/>
          </a:xfrm>
          <a:prstGeom prst="rect">
            <a:avLst/>
          </a:prstGeom>
        </p:spPr>
      </p:pic>
      <p:pic>
        <p:nvPicPr>
          <p:cNvPr id="10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4420" y="3111507"/>
            <a:ext cx="12065841" cy="2397760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075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62075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798066" y="2684973"/>
            <a:ext cx="1086089" cy="1145319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22" name="图片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WPS Presentation</Application>
  <PresentationFormat>Custom</PresentationFormat>
  <Paragraphs>24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SimSun</vt:lpstr>
      <vt:lpstr>Wingdings</vt:lpstr>
      <vt:lpstr>iCiel Cadena</vt:lpstr>
      <vt:lpstr>Yellowtail</vt:lpstr>
      <vt:lpstr>Arial-Rounded</vt:lpstr>
      <vt:lpstr>Times New Roman</vt:lpstr>
      <vt:lpstr>Arial Rounded MT Bold</vt:lpstr>
      <vt:lpstr>iCiel Pony</vt:lpstr>
      <vt:lpstr>#9Slide03 NettoOTLight</vt:lpstr>
      <vt:lpstr>iCiel Crocante</vt:lpstr>
      <vt:lpstr>Calibri</vt:lpstr>
      <vt:lpstr>Microsoft YaHei</vt:lpstr>
      <vt:lpstr>Arial Unicode MS</vt:lpstr>
      <vt:lpstr>Calibri Light</vt:lpstr>
      <vt:lpstr>字魂36号-正文宋楷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646</cp:revision>
  <dcterms:created xsi:type="dcterms:W3CDTF">2020-12-08T15:48:00Z</dcterms:created>
  <dcterms:modified xsi:type="dcterms:W3CDTF">2022-12-04T05:22:40Z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A6FAF8F3D42049C88735D6581878FD48</vt:lpwstr>
  </property>
  <property fmtid="{D5CDD505-2E9C-101B-9397-08002B2CF9AE}" pid="3" name="KSOProductBuildVer">
    <vt:lpwstr>1033-11.2.0.11417</vt:lpwstr>
  </property>
</Properties>
</file>