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8" r:id="rId3"/>
    <p:sldId id="287" r:id="rId4"/>
    <p:sldId id="258" r:id="rId6"/>
    <p:sldId id="308" r:id="rId7"/>
    <p:sldId id="310" r:id="rId8"/>
    <p:sldId id="261" r:id="rId9"/>
    <p:sldId id="315" r:id="rId10"/>
    <p:sldId id="311" r:id="rId11"/>
    <p:sldId id="303" r:id="rId12"/>
    <p:sldId id="312" r:id="rId13"/>
    <p:sldId id="298" r:id="rId14"/>
    <p:sldId id="316" r:id="rId15"/>
    <p:sldId id="313" r:id="rId16"/>
    <p:sldId id="317" r:id="rId17"/>
    <p:sldId id="318" r:id="rId18"/>
    <p:sldId id="305" r:id="rId19"/>
    <p:sldId id="268" r:id="rId20"/>
    <p:sldId id="319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474" y="1002"/>
      </p:cViewPr>
      <p:guideLst>
        <p:guide orient="horz" pos="2159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38.png"/><Relationship Id="rId7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tags" Target="../tags/tag1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1.png"/><Relationship Id="rId13" Type="http://schemas.openxmlformats.org/officeDocument/2006/relationships/tags" Target="../tags/tag5.xml"/><Relationship Id="rId12" Type="http://schemas.openxmlformats.org/officeDocument/2006/relationships/image" Target="../media/image40.png"/><Relationship Id="rId11" Type="http://schemas.openxmlformats.org/officeDocument/2006/relationships/tags" Target="../tags/tag4.xml"/><Relationship Id="rId10" Type="http://schemas.openxmlformats.org/officeDocument/2006/relationships/image" Target="../media/image39.pn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jpe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4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MANG VỀ YÊU THƯƠNG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MANG VỀ YÊU THƯƠNG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17778" y="2537781"/>
            <a:ext cx="938624" cy="5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02260" y="2538220"/>
            <a:ext cx="1190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74632" y="3275651"/>
            <a:ext cx="1264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2556" y="5104883"/>
            <a:ext cx="1530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674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khổ thơ thứ hai và thứ ba bạn nhỏ đoán em bé từ đâu đến?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>
            <a:fillRect/>
          </a:stretch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740888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345834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292334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291096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096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/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/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6"/>
              <a:ext cx="2181726" cy="64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Bụ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bẫm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670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59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bĩnh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Dễ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mũm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mĩm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378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781" y="1634060"/>
            <a:ext cx="4034217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bài thơ ngắn, biế ngắt hơi chỗ có dấu câu, nhịp thơ.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41446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được các câu hỏi của bài.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3765" y="3728541"/>
            <a:ext cx="46246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của bài thơ: tình cảm yêu thương của bạn nhỏ dành cho em bé.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656309" y="4858072"/>
            <a:ext cx="440448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yêu thương, quan tâm, chăm sóc những người thân trong gia đình.</a:t>
            </a:r>
            <a:endParaRPr lang="en-US" altLang="zh-CN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0620" t="44573" r="24729" b="19458"/>
          <a:stretch>
            <a:fillRect/>
          </a:stretch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462" y="912919"/>
            <a:ext cx="481654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567" y="912919"/>
            <a:ext cx="4816549" cy="4678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800" i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 </a:t>
            </a:r>
            <a:r>
              <a:rPr lang="en-US" sz="28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526" y="351973"/>
            <a:ext cx="8755494" cy="505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MANG VỀ YÊU THƯƠNG</a:t>
            </a:r>
            <a:endParaRPr lang="en-US" sz="27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495466" y="848905"/>
              <a:ext cx="242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MANG VỀ YÊU THƯƠNG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17778" y="2552287"/>
            <a:ext cx="1041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05438" y="2552287"/>
            <a:ext cx="11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1800" y="3275651"/>
            <a:ext cx="1272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5438" y="5118951"/>
            <a:ext cx="1507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8879" y="1520816"/>
            <a:ext cx="7181533" cy="38138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76843" y="144087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17534" y="1440955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60236" y="2816986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43808" y="281660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39263" y="349631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71179" y="339851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71841" y="392457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72278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21462" y="465535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23155" y="465535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MANG VỀ YÊU THƯƠNG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641558" y="2503964"/>
            <a:ext cx="5406189" cy="1753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2991</Words>
  <Application>WPS Presentation</Application>
  <PresentationFormat>Custom</PresentationFormat>
  <Paragraphs>221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SimSun</vt:lpstr>
      <vt:lpstr>Wingdings</vt:lpstr>
      <vt:lpstr>Arial-Rounded</vt:lpstr>
      <vt:lpstr>Yellowtail</vt:lpstr>
      <vt:lpstr>iCiel Cadena</vt:lpstr>
      <vt:lpstr>Times New Roman</vt:lpstr>
      <vt:lpstr>r0c0i Linotte</vt:lpstr>
      <vt:lpstr>SVN-Gretoon</vt:lpstr>
      <vt:lpstr>Segoe Print</vt:lpstr>
      <vt:lpstr>方正粗圆_GBK</vt:lpstr>
      <vt:lpstr>iCiel Nabila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83</cp:revision>
  <dcterms:created xsi:type="dcterms:W3CDTF">2021-06-17T09:40:00Z</dcterms:created>
  <dcterms:modified xsi:type="dcterms:W3CDTF">2022-12-04T11:31:04Z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D8003FFF402D4F15AF5F567670965998</vt:lpwstr>
  </property>
  <property fmtid="{D5CDD505-2E9C-101B-9397-08002B2CF9AE}" pid="3" name="KSOProductBuildVer">
    <vt:lpwstr>1033-11.2.0.11417</vt:lpwstr>
  </property>
</Properties>
</file>