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67" r:id="rId4"/>
    <p:sldMasterId id="2147483669" r:id="rId5"/>
  </p:sldMasterIdLst>
  <p:notesMasterIdLst>
    <p:notesMasterId r:id="rId9"/>
  </p:notesMasterIdLst>
  <p:sldIdLst>
    <p:sldId id="481" r:id="rId6"/>
    <p:sldId id="463" r:id="rId7"/>
    <p:sldId id="464" r:id="rId8"/>
    <p:sldId id="465" r:id="rId10"/>
    <p:sldId id="466" r:id="rId11"/>
    <p:sldId id="467" r:id="rId12"/>
    <p:sldId id="468" r:id="rId13"/>
    <p:sldId id="294" r:id="rId14"/>
    <p:sldId id="4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963E2-1B04-4379-93CF-09BBA40A479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4B5C8-6D79-4602-9868-B34202063E2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smConfetti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>
            <a:fillRect/>
          </a:stretch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>
            <a:fillRect/>
          </a:stretch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>
            <a:fillRect/>
          </a:stretch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965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image" Target="../media/image5.png"/><Relationship Id="rId6" Type="http://schemas.microsoft.com/office/2007/relationships/hdphoto" Target="../media/image4.wdp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3" Type="http://schemas.openxmlformats.org/officeDocument/2006/relationships/theme" Target="../theme/theme4.xml"/><Relationship Id="rId12" Type="http://schemas.openxmlformats.org/officeDocument/2006/relationships/image" Target="../media/image7.jpeg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C11C4C31-3BF1-41BF-9EBE-DB8CE50D56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2B5578C-1C70-460D-A561-CE4265079FE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965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965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965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862965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296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65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230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0030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195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360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4160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25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490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165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965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30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295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7095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60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425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225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2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 NHANH, LÀM GIỎI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H:\ppt\素材包\边框-1\956e9d60f655100a844a557877f1ce05.png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908408"/>
            <a:ext cx="9381490" cy="5041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28850" y="1600201"/>
            <a:ext cx="78981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panose="020F0502020204030204" pitchFamily="34" charset="0"/>
              </a:rPr>
              <a:t>Trong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cuộc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sống</a:t>
            </a:r>
            <a:r>
              <a:rPr lang="en-US" sz="4000" dirty="0">
                <a:latin typeface="Calibri" panose="020F0502020204030204" pitchFamily="34" charset="0"/>
              </a:rPr>
              <a:t>, </a:t>
            </a:r>
            <a:r>
              <a:rPr lang="en-US" sz="4000" dirty="0" err="1">
                <a:latin typeface="Calibri" panose="020F0502020204030204" pitchFamily="34" charset="0"/>
              </a:rPr>
              <a:t>em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đã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gặp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những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tình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huống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bất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ngờ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như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trong</a:t>
            </a:r>
            <a:r>
              <a:rPr lang="en-US" sz="4000" dirty="0">
                <a:latin typeface="Calibri" panose="020F0502020204030204" pitchFamily="34" charset="0"/>
              </a:rPr>
              <a:t> video </a:t>
            </a:r>
            <a:r>
              <a:rPr lang="en-US" sz="4000" dirty="0" err="1">
                <a:latin typeface="Calibri" panose="020F0502020204030204" pitchFamily="34" charset="0"/>
              </a:rPr>
              <a:t>vừa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xem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chưa</a:t>
            </a:r>
            <a:r>
              <a:rPr lang="en-US" sz="4000" dirty="0">
                <a:latin typeface="Calibri" panose="020F0502020204030204" pitchFamily="34" charset="0"/>
              </a:rPr>
              <a:t>? </a:t>
            </a:r>
            <a:r>
              <a:rPr lang="en-US" sz="4000" dirty="0" err="1">
                <a:latin typeface="Calibri" panose="020F0502020204030204" pitchFamily="34" charset="0"/>
              </a:rPr>
              <a:t>Hãy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kể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cho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cô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và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bạn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nghe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nhé</a:t>
            </a:r>
            <a:r>
              <a:rPr lang="en-US" sz="4000" dirty="0">
                <a:latin typeface="Calibri" panose="020F0502020204030204" pitchFamily="34" charset="0"/>
              </a:rPr>
              <a:t>!</a:t>
            </a:r>
            <a:endParaRPr lang="en-US" sz="40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/>
          <p:cNvPicPr/>
          <p:nvPr/>
        </p:nvPicPr>
        <p:blipFill>
          <a:blip r:embed="rId1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Khám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phá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36571" y="195943"/>
            <a:ext cx="523602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FFFF00"/>
                </a:highlight>
                <a:latin typeface="Calibri" panose="020F0502020204030204" pitchFamily="34" charset="0"/>
              </a:rPr>
              <a:t>2. </a:t>
            </a:r>
            <a:r>
              <a:rPr lang="en-US" sz="4000" dirty="0" err="1">
                <a:highlight>
                  <a:srgbClr val="FFFF00"/>
                </a:highlight>
                <a:latin typeface="Calibri" panose="020F0502020204030204" pitchFamily="34" charset="0"/>
              </a:rPr>
              <a:t>Xử</a:t>
            </a:r>
            <a:r>
              <a:rPr lang="en-US" sz="4000" dirty="0"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Calibri" panose="020F0502020204030204" pitchFamily="34" charset="0"/>
              </a:rPr>
              <a:t>lý</a:t>
            </a:r>
            <a:r>
              <a:rPr lang="en-US" sz="4000" dirty="0"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Calibri" panose="020F0502020204030204" pitchFamily="34" charset="0"/>
              </a:rPr>
              <a:t>tình</a:t>
            </a:r>
            <a:r>
              <a:rPr lang="en-US" sz="4000" dirty="0"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Calibri" panose="020F0502020204030204" pitchFamily="34" charset="0"/>
              </a:rPr>
              <a:t>huống</a:t>
            </a:r>
            <a:endParaRPr lang="en-US" sz="4000" dirty="0">
              <a:highlight>
                <a:srgbClr val="FFFF00"/>
              </a:highlight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73" y="1516516"/>
            <a:ext cx="3550784" cy="3284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909" y="1532566"/>
            <a:ext cx="3939079" cy="3268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0840" y="1532566"/>
            <a:ext cx="3137209" cy="3082976"/>
          </a:xfrm>
          <a:prstGeom prst="rect">
            <a:avLst/>
          </a:prstGeom>
        </p:spPr>
      </p:pic>
      <p:sp>
        <p:nvSpPr>
          <p:cNvPr id="10" name="Rectangle: Rounded Corners 9"/>
          <p:cNvSpPr/>
          <p:nvPr/>
        </p:nvSpPr>
        <p:spPr>
          <a:xfrm>
            <a:off x="1079653" y="4957590"/>
            <a:ext cx="3056918" cy="67202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</a:rPr>
              <a:t>Lấy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giẻ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lau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4682169" y="4957589"/>
            <a:ext cx="3056918" cy="67202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</a:rPr>
              <a:t>Cởi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bớt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áo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8650839" y="4913520"/>
            <a:ext cx="3423647" cy="126694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</a:rPr>
              <a:t>Đầu cúi xuống / chườm lạnh ngay</a:t>
            </a:r>
            <a:endParaRPr 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H:\ppt\素材包\边框-1\956e9d60f655100a844a557877f1ce05.png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908408"/>
            <a:ext cx="9381490" cy="5041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28850" y="1600201"/>
            <a:ext cx="78981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luận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</a:rPr>
              <a:t>Trong cuộc sống xảy ra nhiều tình huống bất ngờ nhưng có thể xử lí rất đơn giản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</a:rPr>
              <a:t>mà em cũng làm được.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/>
          <p:cNvPicPr/>
          <p:nvPr/>
        </p:nvPicPr>
        <p:blipFill>
          <a:blip r:embed="rId1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Mở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rộng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195943"/>
            <a:ext cx="1003662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Bí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kíp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ứng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nhanh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ngờ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Video bài 14-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47863" y="1065902"/>
            <a:ext cx="10296419" cy="5791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418AB3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481</Words>
  <Application>WPS Presentation</Application>
  <PresentationFormat>Custom</PresentationFormat>
  <Paragraphs>30</Paragraphs>
  <Slides>9</Slides>
  <Notes>5</Notes>
  <HiddenSlides>0</HiddenSlides>
  <MMClips>3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9</vt:i4>
      </vt:variant>
    </vt:vector>
  </HeadingPairs>
  <TitlesOfParts>
    <vt:vector size="31" baseType="lpstr">
      <vt:lpstr>Arial</vt:lpstr>
      <vt:lpstr>SimSun</vt:lpstr>
      <vt:lpstr>Wingdings</vt:lpstr>
      <vt:lpstr>印品黑体</vt:lpstr>
      <vt:lpstr>Times New Roman</vt:lpstr>
      <vt:lpstr>字魂36号-正文宋楷</vt:lpstr>
      <vt:lpstr>SVN-Chalkboard The Best</vt:lpstr>
      <vt:lpstr>#9Slide03 NettoOTLight</vt:lpstr>
      <vt:lpstr>Calibri</vt:lpstr>
      <vt:lpstr>Calibri</vt:lpstr>
      <vt:lpstr>Arial</vt:lpstr>
      <vt:lpstr>Microsoft YaHei</vt:lpstr>
      <vt:lpstr>等线</vt:lpstr>
      <vt:lpstr>等线</vt:lpstr>
      <vt:lpstr>Calibri Light</vt:lpstr>
      <vt:lpstr>.VnAvant</vt:lpstr>
      <vt:lpstr>UTM Avo</vt:lpstr>
      <vt:lpstr>Arial Unicode MS</vt:lpstr>
      <vt:lpstr>1_Office 主题​​</vt:lpstr>
      <vt:lpstr>包图主题2</vt:lpstr>
      <vt:lpstr>9_www.33ppt.com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10</cp:revision>
  <dcterms:created xsi:type="dcterms:W3CDTF">2021-06-13T14:47:00Z</dcterms:created>
  <dcterms:modified xsi:type="dcterms:W3CDTF">2022-12-04T13:02:59Z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6C80ED03AF794C32A56E508A03290554</vt:lpwstr>
  </property>
  <property fmtid="{D5CDD505-2E9C-101B-9397-08002B2CF9AE}" pid="3" name="KSOProductBuildVer">
    <vt:lpwstr>1033-11.2.0.11417</vt:lpwstr>
  </property>
</Properties>
</file>