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79" r:id="rId5"/>
  </p:sldMasterIdLst>
  <p:notesMasterIdLst>
    <p:notesMasterId r:id="rId17"/>
  </p:notesMasterIdLst>
  <p:sldIdLst>
    <p:sldId id="390" r:id="rId6"/>
    <p:sldId id="336" r:id="rId7"/>
    <p:sldId id="337" r:id="rId8"/>
    <p:sldId id="338" r:id="rId9"/>
    <p:sldId id="333" r:id="rId10"/>
    <p:sldId id="288" r:id="rId11"/>
    <p:sldId id="289" r:id="rId12"/>
    <p:sldId id="290" r:id="rId13"/>
    <p:sldId id="291" r:id="rId14"/>
    <p:sldId id="292" r:id="rId15"/>
    <p:sldId id="293" r:id="rId16"/>
    <p:sldId id="294" r:id="rId18"/>
    <p:sldId id="295" r:id="rId19"/>
    <p:sldId id="296" r:id="rId20"/>
    <p:sldId id="34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image" Target="../media/image6.png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openxmlformats.org/officeDocument/2006/relationships/image" Target="../media/image41.jpe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tiff"/><Relationship Id="rId2" Type="http://schemas.microsoft.com/office/2007/relationships/hdphoto" Target="../media/image45.wdp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5.png"/><Relationship Id="rId2" Type="http://schemas.openxmlformats.org/officeDocument/2006/relationships/image" Target="../media/image1.tiff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1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ĐỒ DÙNG CÁ NHÂN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/>
                <a:gridCol w="4986006"/>
                <a:gridCol w="3950234"/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điều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cần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lưu</a:t>
            </a:r>
            <a:r>
              <a:rPr lang="en-US" sz="4000" b="1" dirty="0">
                <a:solidFill>
                  <a:schemeClr val="bg1"/>
                </a:solidFill>
              </a:rPr>
              <a:t> ý </a:t>
            </a:r>
            <a:r>
              <a:rPr lang="en-US" sz="4000" b="1" dirty="0" err="1">
                <a:solidFill>
                  <a:schemeClr val="bg1"/>
                </a:solidFill>
              </a:rPr>
              <a:t>khi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bảo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quản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dùng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cá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nhân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 </a:t>
            </a:r>
            <a:r>
              <a:rPr lang="en-US" sz="2800" dirty="0" err="1"/>
              <a:t>phẳng</a:t>
            </a:r>
            <a:r>
              <a:rPr lang="en-US" sz="2800" dirty="0"/>
              <a:t> </a:t>
            </a:r>
            <a:r>
              <a:rPr lang="en-US" sz="2800" dirty="0" err="1"/>
              <a:t>phiu</a:t>
            </a:r>
            <a:r>
              <a:rPr lang="en-US" sz="2800" dirty="0"/>
              <a:t>, </a:t>
            </a:r>
            <a:r>
              <a:rPr lang="en-US" sz="2800" dirty="0" err="1"/>
              <a:t>thơm</a:t>
            </a:r>
            <a:r>
              <a:rPr lang="en-US" sz="2800" dirty="0"/>
              <a:t> </a:t>
            </a:r>
            <a:r>
              <a:rPr lang="en-US" sz="2800" dirty="0" err="1"/>
              <a:t>tho</a:t>
            </a:r>
            <a:r>
              <a:rPr lang="en-US" sz="2800" dirty="0"/>
              <a:t>,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nhàu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,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>
            <a:fillRect/>
          </a:stretch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89932" y="936260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2:</a:t>
            </a:r>
            <a:endParaRPr lang="zh-CN" altLang="en-US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6804" y="2133895"/>
            <a:ext cx="81219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lang="zh-CN" altLang="en-US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7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>
            <a:fillRect/>
          </a:stretch>
        </p:blipFill>
        <p:spPr bwMode="auto">
          <a:xfrm>
            <a:off x="6253877" y="1644794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4982" y="185567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lần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viết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xong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Linh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đều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đóng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nắp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cẩn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thận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hộp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. Mai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thường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làm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thế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nên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khi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rơi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ngòi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hay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bị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</a:rPr>
              <a:t>hỏng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273" y="588245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2" y="5848965"/>
            <a:ext cx="992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bút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983" y="5390925"/>
            <a:ext cx="11385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xét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Linh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Mai.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24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24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  <p:bldP spid="13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Theo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>
            <a:fillRect/>
          </a:stretch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769118"/>
            <a:ext cx="1724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9509942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7472" y="365125"/>
            <a:ext cx="5208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Lợi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ích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2800" b="1" u="sng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bảo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quản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dùng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cá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nhân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  <a:endParaRPr lang="en-US" sz="2800" b="1" u="sng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dùng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luôn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kiệm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bố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thân</a:t>
            </a:r>
            <a:endParaRPr lang="en-US" sz="2800" b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Rèn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quản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30" y="4453689"/>
            <a:ext cx="5595394" cy="240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9794" y="1333076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1:</a:t>
            </a:r>
            <a:endParaRPr lang="zh-CN" altLang="en-US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009" y="2286295"/>
            <a:ext cx="94202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endParaRPr lang="zh-CN" altLang="en-US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58" y="4100400"/>
            <a:ext cx="6783379" cy="291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28151"/>
            <a:ext cx="13049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7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588" y="56333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986" y="991568"/>
            <a:ext cx="4352925" cy="272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306" y="934418"/>
            <a:ext cx="4429125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701" y="3831863"/>
            <a:ext cx="6151158" cy="2964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" y="0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45" y="991568"/>
            <a:ext cx="9274927" cy="5804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45" y="993346"/>
            <a:ext cx="9274927" cy="5802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44" y="991568"/>
            <a:ext cx="9134649" cy="580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8370" y="316315"/>
            <a:ext cx="5632027" cy="6695119"/>
            <a:chOff x="2466944" y="607018"/>
            <a:chExt cx="4965822" cy="5893485"/>
          </a:xfrm>
        </p:grpSpPr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>
              <a:fillRect/>
            </a:stretch>
          </p:blipFill>
          <p:spPr>
            <a:xfrm>
              <a:off x="2466944" y="607019"/>
              <a:ext cx="4965822" cy="5893484"/>
            </a:xfrm>
            <a:prstGeom prst="rect">
              <a:avLst/>
            </a:prstGeom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>
              <a:fillRect/>
            </a:stretch>
          </p:blipFill>
          <p:spPr>
            <a:xfrm>
              <a:off x="2715299" y="607018"/>
              <a:ext cx="2949314" cy="2167405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>
              <a:fillRect/>
            </a:stretch>
          </p:blipFill>
          <p:spPr>
            <a:xfrm>
              <a:off x="4708461" y="3107325"/>
              <a:ext cx="2724305" cy="24055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0584530">
              <a:off x="3482163" y="2531619"/>
              <a:ext cx="3022490" cy="10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9661" y="2691698"/>
            <a:ext cx="379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rả</a:t>
            </a:r>
            <a:r>
              <a:rPr kumimoji="0" lang="en-US" sz="4000" b="1" i="0" u="none" strike="noStrike" kern="1200" cap="none" spc="0" normalizeH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kể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việc</a:t>
            </a:r>
            <a:r>
              <a:rPr lang="en-US" sz="3600" b="1" dirty="0"/>
              <a:t>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bảo</a:t>
            </a:r>
            <a:r>
              <a:rPr lang="en-US" sz="3600" b="1" dirty="0"/>
              <a:t> </a:t>
            </a:r>
            <a:r>
              <a:rPr lang="en-US" sz="3600" b="1" dirty="0" err="1"/>
              <a:t>quản</a:t>
            </a:r>
            <a:r>
              <a:rPr lang="en-US" sz="3600" b="1" dirty="0"/>
              <a:t>: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mũ</a:t>
            </a:r>
            <a:r>
              <a:rPr lang="en-US" sz="3600" dirty="0"/>
              <a:t>, </a:t>
            </a:r>
            <a:r>
              <a:rPr lang="en-US" sz="3600" dirty="0" err="1"/>
              <a:t>nón</a:t>
            </a:r>
            <a:r>
              <a:rPr lang="en-US" sz="3600" dirty="0"/>
              <a:t>, </a:t>
            </a:r>
            <a:r>
              <a:rPr lang="en-US" sz="3600" dirty="0" err="1"/>
              <a:t>giày</a:t>
            </a:r>
            <a:r>
              <a:rPr lang="en-US" sz="3600" dirty="0"/>
              <a:t> </a:t>
            </a:r>
            <a:r>
              <a:rPr lang="en-US" sz="3600" dirty="0" err="1"/>
              <a:t>dép</a:t>
            </a:r>
            <a:r>
              <a:rPr lang="en-US" sz="3600" dirty="0"/>
              <a:t>, </a:t>
            </a:r>
            <a:r>
              <a:rPr lang="en-US" sz="3600" dirty="0" err="1"/>
              <a:t>túi</a:t>
            </a:r>
            <a:r>
              <a:rPr lang="en-US" sz="3600" dirty="0"/>
              <a:t> </a:t>
            </a:r>
            <a:r>
              <a:rPr lang="en-US" sz="3600" dirty="0" err="1"/>
              <a:t>xách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quần</a:t>
            </a:r>
            <a:r>
              <a:rPr lang="en-US" sz="3600" dirty="0"/>
              <a:t> </a:t>
            </a:r>
            <a:r>
              <a:rPr lang="en-US" sz="3600" dirty="0" err="1"/>
              <a:t>áo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/>
                <a:gridCol w="4896938"/>
                <a:gridCol w="3879669"/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điều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cần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lưu</a:t>
            </a:r>
            <a:r>
              <a:rPr lang="en-US" sz="3600" b="1" dirty="0">
                <a:solidFill>
                  <a:srgbClr val="002060"/>
                </a:solidFill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</a:rPr>
              <a:t>khi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sử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dụng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bảo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quản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đồ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ngăn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;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cặp</a:t>
            </a:r>
            <a:r>
              <a:rPr lang="en-US" sz="2800" dirty="0"/>
              <a:t>,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nhầm</a:t>
            </a:r>
            <a:r>
              <a:rPr lang="en-US" sz="2800" dirty="0"/>
              <a:t> </a:t>
            </a:r>
            <a:r>
              <a:rPr lang="en-US" sz="2800" dirty="0" err="1"/>
              <a:t>lẫn</a:t>
            </a:r>
            <a:r>
              <a:rPr lang="en-US" sz="2800" dirty="0"/>
              <a:t>;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</a:t>
            </a:r>
            <a:r>
              <a:rPr lang="en-US" sz="2800" dirty="0" err="1"/>
              <a:t>tẩy</a:t>
            </a:r>
            <a:r>
              <a:rPr lang="en-US" sz="2800" dirty="0"/>
              <a:t> </a:t>
            </a:r>
            <a:r>
              <a:rPr lang="en-US" sz="2800" dirty="0" err="1"/>
              <a:t>xoá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tuỳ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/>
                <a:gridCol w="4986006"/>
                <a:gridCol w="3950234"/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lưu</a:t>
            </a:r>
            <a:r>
              <a:rPr lang="en-US" sz="4000" b="1" dirty="0">
                <a:solidFill>
                  <a:srgbClr val="002060"/>
                </a:solidFill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giày</a:t>
            </a:r>
            <a:r>
              <a:rPr lang="en-US" sz="2800" dirty="0"/>
              <a:t> </a:t>
            </a:r>
            <a:r>
              <a:rPr lang="en-US" sz="2800" dirty="0" err="1"/>
              <a:t>dép</a:t>
            </a:r>
            <a:r>
              <a:rPr lang="en-US" sz="2800" dirty="0"/>
              <a:t>,</a:t>
            </a:r>
            <a:endParaRPr lang="en-US" sz="2800" dirty="0"/>
          </a:p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Treo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;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giày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,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giày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,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, </a:t>
            </a:r>
            <a:r>
              <a:rPr lang="en-US" sz="2800" dirty="0" err="1"/>
              <a:t>giày</a:t>
            </a:r>
            <a:r>
              <a:rPr lang="en-US" sz="2800" dirty="0"/>
              <a:t> </a:t>
            </a:r>
            <a:endParaRPr lang="en-US" sz="2800" dirty="0"/>
          </a:p>
          <a:p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</a:t>
            </a:r>
            <a:r>
              <a:rPr lang="en-US" sz="2800" dirty="0" err="1"/>
              <a:t>bụi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>
            <a:fillRect/>
          </a:stretch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/>
                <a:gridCol w="4986006"/>
                <a:gridCol w="3950234"/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lưu</a:t>
            </a:r>
            <a:r>
              <a:rPr lang="en-US" sz="4000" b="1" dirty="0">
                <a:solidFill>
                  <a:srgbClr val="002060"/>
                </a:solidFill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r>
              <a:rPr lang="en-US" sz="2800" dirty="0">
                <a:solidFill>
                  <a:srgbClr val="002060"/>
                </a:solidFill>
              </a:rPr>
              <a:t> chia </a:t>
            </a:r>
            <a:r>
              <a:rPr lang="en-US" sz="2800" dirty="0" err="1">
                <a:solidFill>
                  <a:srgbClr val="002060"/>
                </a:solidFill>
              </a:rPr>
              <a:t>theo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loại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giữ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sạch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bừa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bãi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2192</Words>
  <Application>WPS Presentation</Application>
  <PresentationFormat>Custom</PresentationFormat>
  <Paragraphs>151</Paragraphs>
  <Slides>15</Slides>
  <Notes>7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SimSun</vt:lpstr>
      <vt:lpstr>Wingdings</vt:lpstr>
      <vt:lpstr>印品黑体</vt:lpstr>
      <vt:lpstr>Calibri Light</vt:lpstr>
      <vt:lpstr>Calibri</vt:lpstr>
      <vt:lpstr>Times New Roman</vt:lpstr>
      <vt:lpstr>字魂36号-正文宋楷</vt:lpstr>
      <vt:lpstr>SVN-Chalkboard The Best</vt:lpstr>
      <vt:lpstr>#9Slide03 NettoOTLight</vt:lpstr>
      <vt:lpstr>Calibri</vt:lpstr>
      <vt:lpstr>方正粗圆_GBK</vt:lpstr>
      <vt:lpstr>Arial</vt:lpstr>
      <vt:lpstr>Microsoft YaHei</vt:lpstr>
      <vt:lpstr>Arial Unicode MS</vt:lpstr>
      <vt:lpstr>Office Theme</vt:lpstr>
      <vt:lpstr>1_Office Theme</vt:lpstr>
      <vt:lpstr>4_Office 主题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83</cp:revision>
  <dcterms:created xsi:type="dcterms:W3CDTF">2021-06-14T04:01:00Z</dcterms:created>
  <dcterms:modified xsi:type="dcterms:W3CDTF">2022-12-04T12:58:38Z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3C32A1415F35440FA14E8C2C5C9DDFB1</vt:lpwstr>
  </property>
  <property fmtid="{D5CDD505-2E9C-101B-9397-08002B2CF9AE}" pid="3" name="KSOProductBuildVer">
    <vt:lpwstr>1033-11.2.0.11417</vt:lpwstr>
  </property>
</Properties>
</file>