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1"/>
  </p:notesMasterIdLst>
  <p:sldIdLst>
    <p:sldId id="340" r:id="rId2"/>
    <p:sldId id="256" r:id="rId3"/>
    <p:sldId id="339" r:id="rId4"/>
    <p:sldId id="323" r:id="rId5"/>
    <p:sldId id="331" r:id="rId6"/>
    <p:sldId id="332" r:id="rId7"/>
    <p:sldId id="333" r:id="rId8"/>
    <p:sldId id="258" r:id="rId9"/>
    <p:sldId id="334" r:id="rId10"/>
    <p:sldId id="324" r:id="rId11"/>
    <p:sldId id="335" r:id="rId12"/>
    <p:sldId id="259" r:id="rId13"/>
    <p:sldId id="260" r:id="rId14"/>
    <p:sldId id="327" r:id="rId15"/>
    <p:sldId id="336" r:id="rId16"/>
    <p:sldId id="337" r:id="rId17"/>
    <p:sldId id="326" r:id="rId18"/>
    <p:sldId id="329" r:id="rId19"/>
    <p:sldId id="284" r:id="rId20"/>
  </p:sldIdLst>
  <p:sldSz cx="12192000" cy="6858000"/>
  <p:notesSz cx="6858000" cy="9144000"/>
  <p:embeddedFontLst>
    <p:embeddedFont>
      <p:font typeface="iCiel Cadena" panose="02000503000000020004" charset="0"/>
      <p:bold r:id="rId22"/>
    </p:embeddedFont>
    <p:embeddedFont>
      <p:font typeface="Calibri" panose="020F0502020204030204" pitchFamily="34" charset="0"/>
      <p:regular r:id="rId23"/>
      <p:bold r:id="rId24"/>
      <p:italic r:id="rId25"/>
      <p:boldItalic r:id="rId26"/>
    </p:embeddedFont>
    <p:embeddedFont>
      <p:font typeface="UVN Banh Mi" pitchFamily="2" charset="0"/>
      <p:regular r:id="rId27"/>
    </p:embeddedFont>
    <p:embeddedFont>
      <p:font typeface="Candara" panose="020E0502030303020204" pitchFamily="34" charset="0"/>
      <p:regular r:id="rId28"/>
      <p:bold r:id="rId29"/>
      <p:italic r:id="rId30"/>
      <p:boldItalic r:id="rId31"/>
    </p:embeddedFont>
    <p:embeddedFont>
      <p:font typeface="UTM Cookies" panose="02040603050506020204" pitchFamily="18" charset="0"/>
      <p:regular r:id="rId32"/>
    </p:embeddedFont>
    <p:embeddedFont>
      <p:font typeface="Coiny" panose="020B0604020202020204" charset="0"/>
      <p:regular r:id="rId33"/>
    </p:embeddedFont>
    <p:embeddedFont>
      <p:font typeface="Calibri Light" panose="020F0302020204030204" pitchFamily="34" charset="0"/>
      <p:regular r:id="rId34"/>
      <p: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p" initials="Bap" lastIdx="1" clrIdx="0">
    <p:extLst>
      <p:ext uri="{19B8F6BF-5375-455C-9EA6-DF929625EA0E}">
        <p15:presenceInfo xmlns:p15="http://schemas.microsoft.com/office/powerpoint/2012/main" userId="Ba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A3C2"/>
    <a:srgbClr val="FF558E"/>
    <a:srgbClr val="FFEAAC"/>
    <a:srgbClr val="FFB848"/>
    <a:srgbClr val="C64700"/>
    <a:srgbClr val="F7CA4F"/>
    <a:srgbClr val="FFC233"/>
    <a:srgbClr val="DB9231"/>
    <a:srgbClr val="FF3F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95" autoAdjust="0"/>
  </p:normalViewPr>
  <p:slideViewPr>
    <p:cSldViewPr>
      <p:cViewPr varScale="1">
        <p:scale>
          <a:sx n="66" d="100"/>
          <a:sy n="66" d="100"/>
        </p:scale>
        <p:origin x="600" y="36"/>
      </p:cViewPr>
      <p:guideLst/>
    </p:cSldViewPr>
  </p:slideViewPr>
  <p:notesTextViewPr>
    <p:cViewPr>
      <p:scale>
        <a:sx n="1" d="1"/>
        <a:sy n="1" d="1"/>
      </p:scale>
      <p:origin x="0" y="0"/>
    </p:cViewPr>
  </p:notesTextViewPr>
  <p:sorterViewPr>
    <p:cViewPr>
      <p:scale>
        <a:sx n="79" d="100"/>
        <a:sy n="7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theme" Target="theme/theme1.xml"/><Relationship Id="rId21" Type="http://schemas.openxmlformats.org/officeDocument/2006/relationships/notesMaster" Target="notesMasters/notesMaster1.xml"/><Relationship Id="rId34"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88BA0-3ECB-4EC5-B475-7AE560D2535D}" type="datetimeFigureOut">
              <a:rPr lang="en-US" smtClean="0"/>
              <a:t>12/17/2022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86AB8-6C17-4552-8B07-77DB6E0C8979}" type="slidenum">
              <a:rPr lang="en-US" smtClean="0"/>
              <a:t>‹#›</a:t>
            </a:fld>
            <a:endParaRPr lang="en-US"/>
          </a:p>
        </p:txBody>
      </p:sp>
    </p:spTree>
    <p:extLst>
      <p:ext uri="{BB962C8B-B14F-4D97-AF65-F5344CB8AC3E}">
        <p14:creationId xmlns:p14="http://schemas.microsoft.com/office/powerpoint/2010/main" val="464720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09350-700E-4B0C-A3E5-C1D9554BB8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5FB096-5C12-4D67-9A50-27E1F7F99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5A4A05-0477-4D9E-A8DB-731A2BD50E6D}"/>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5" name="Footer Placeholder 4">
            <a:extLst>
              <a:ext uri="{FF2B5EF4-FFF2-40B4-BE49-F238E27FC236}">
                <a16:creationId xmlns:a16="http://schemas.microsoft.com/office/drawing/2014/main" id="{BCC7CB5D-2637-421C-B549-485DE900B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9F00F-B768-4068-B350-E434E40B8C7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70582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7A70-5DF0-4706-BE97-83CEB6072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79E524-5B41-4E0F-B34D-657C6152FC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6EED4-FE8F-471A-B4C5-9F11D9177EF5}"/>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5" name="Footer Placeholder 4">
            <a:extLst>
              <a:ext uri="{FF2B5EF4-FFF2-40B4-BE49-F238E27FC236}">
                <a16:creationId xmlns:a16="http://schemas.microsoft.com/office/drawing/2014/main" id="{D0CD0A23-611E-4FF7-A46E-75C1BA08A7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C4916-7F47-4A0E-AFCA-3213F13F8558}"/>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542118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E23A9D7-7BB4-4421-88D5-027FE48D16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D12F70-FBF9-4564-8CBD-5D21E1650B8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7164B2-7A17-4FC3-95C7-182EBA991317}"/>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5" name="Footer Placeholder 4">
            <a:extLst>
              <a:ext uri="{FF2B5EF4-FFF2-40B4-BE49-F238E27FC236}">
                <a16:creationId xmlns:a16="http://schemas.microsoft.com/office/drawing/2014/main" id="{E791C72C-44BD-44E1-9058-C64C8CB56E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DDA14B-2151-42B8-A27C-F14E1DA47845}"/>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0203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9F497-ADE5-44AD-9B5C-12C5D94BEB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E5E7B7-14A7-4AEE-A40D-9DFA2CA515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3D514-E1C1-4667-91D0-8A7B2C58A7C8}"/>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5" name="Footer Placeholder 4">
            <a:extLst>
              <a:ext uri="{FF2B5EF4-FFF2-40B4-BE49-F238E27FC236}">
                <a16:creationId xmlns:a16="http://schemas.microsoft.com/office/drawing/2014/main" id="{F67B63D8-9E4F-43DA-8B36-53E5D44051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707D3-F83F-45BB-86AA-F8CDC32CDA73}"/>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8747245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D43F2-68F2-451B-936B-7E740A9E02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4629C5-A859-4AC2-B016-6B053451CAD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E89A62-E802-4D13-8A76-2A7646437F48}"/>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5" name="Footer Placeholder 4">
            <a:extLst>
              <a:ext uri="{FF2B5EF4-FFF2-40B4-BE49-F238E27FC236}">
                <a16:creationId xmlns:a16="http://schemas.microsoft.com/office/drawing/2014/main" id="{094A9199-291E-44A7-BED3-C6263BAC1C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6A6BC-FCBB-4D8C-AA6A-EA9B8E2FA93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4239324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A10B5-DB23-4E33-B736-161657400E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9C0811-2C17-492A-BE42-FB301509C4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FA9F3-2A5C-4E0E-B47B-0E6381F1B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631903-ED01-49C1-A7AE-569F4B3530D0}"/>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6" name="Footer Placeholder 5">
            <a:extLst>
              <a:ext uri="{FF2B5EF4-FFF2-40B4-BE49-F238E27FC236}">
                <a16:creationId xmlns:a16="http://schemas.microsoft.com/office/drawing/2014/main" id="{73563C52-21EF-4DC5-BA8A-FB7687386C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8D0B79-BF35-4E75-B826-37157BC6001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00565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9DE74-8031-4332-8E16-3409E2C7EC6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19FDC92-24BF-48A5-AB77-35421E2D8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C0D8D8-D2AD-4D40-A50E-F5FDC9765AF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379F8E-2343-4787-8CB2-CA9F4B1BF6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71229-BFD5-4122-8DEB-286482231E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CD559C-289E-406C-A9F8-0B8D213EDC23}"/>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8" name="Footer Placeholder 7">
            <a:extLst>
              <a:ext uri="{FF2B5EF4-FFF2-40B4-BE49-F238E27FC236}">
                <a16:creationId xmlns:a16="http://schemas.microsoft.com/office/drawing/2014/main" id="{018DC19D-B160-4B22-B4E6-7B87291FA9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E00B05-62D7-4898-9CC6-471BC029469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960863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E807E-ECD4-4B27-A799-A20627211B5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90F5F57-B950-4801-9F75-A326E47F3AF1}"/>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4" name="Footer Placeholder 3">
            <a:extLst>
              <a:ext uri="{FF2B5EF4-FFF2-40B4-BE49-F238E27FC236}">
                <a16:creationId xmlns:a16="http://schemas.microsoft.com/office/drawing/2014/main" id="{4B8A790C-CE61-4CFE-9EC7-F541DC9F4C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DBEF2D-B19A-48C9-BB06-72983D20AB34}"/>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2609828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C0122E-0E2E-46B0-A3DC-0A42EC85C2A4}"/>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3" name="Footer Placeholder 2">
            <a:extLst>
              <a:ext uri="{FF2B5EF4-FFF2-40B4-BE49-F238E27FC236}">
                <a16:creationId xmlns:a16="http://schemas.microsoft.com/office/drawing/2014/main" id="{55FA9ECA-94A7-4F30-A71D-D8716A85BB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D885A-E635-4E4B-91BD-42210EBBFF2B}"/>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7156863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6D3D8-330B-40CF-BAA1-832D9582D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1E54ED-B6B5-49DC-ADF0-8B0B36BB45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36CEA5-8091-4C7C-B74E-6705BC2EB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83EA5-A629-487C-9BE5-597FDEF32549}"/>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6" name="Footer Placeholder 5">
            <a:extLst>
              <a:ext uri="{FF2B5EF4-FFF2-40B4-BE49-F238E27FC236}">
                <a16:creationId xmlns:a16="http://schemas.microsoft.com/office/drawing/2014/main" id="{539D0DD7-D414-4006-910E-3BF43BA798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0D499A-5565-4E7B-A65F-AF9E5A16C57C}"/>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363918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9340-D308-4C9F-BFD3-B349FE80B0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9A6672E-850B-4ADC-8B76-F56BB091F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921A86-6D7D-4587-A214-3230EB881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291C2F-4234-4789-AE81-88F08EEECFF8}"/>
              </a:ext>
            </a:extLst>
          </p:cNvPr>
          <p:cNvSpPr>
            <a:spLocks noGrp="1"/>
          </p:cNvSpPr>
          <p:nvPr>
            <p:ph type="dt" sz="half" idx="10"/>
          </p:nvPr>
        </p:nvSpPr>
        <p:spPr/>
        <p:txBody>
          <a:bodyPr/>
          <a:lstStyle/>
          <a:p>
            <a:fld id="{AB6325E0-8F25-4BC0-ADD0-87EF17F80CAD}" type="datetimeFigureOut">
              <a:rPr lang="en-US" smtClean="0"/>
              <a:t>12/17/2022</a:t>
            </a:fld>
            <a:endParaRPr lang="en-US"/>
          </a:p>
        </p:txBody>
      </p:sp>
      <p:sp>
        <p:nvSpPr>
          <p:cNvPr id="6" name="Footer Placeholder 5">
            <a:extLst>
              <a:ext uri="{FF2B5EF4-FFF2-40B4-BE49-F238E27FC236}">
                <a16:creationId xmlns:a16="http://schemas.microsoft.com/office/drawing/2014/main" id="{AEA54AAD-31FB-4CD5-B625-1A83C7D38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D839D6-E2CC-453D-A3DD-C7275902579D}"/>
              </a:ext>
            </a:extLst>
          </p:cNvPr>
          <p:cNvSpPr>
            <a:spLocks noGrp="1"/>
          </p:cNvSpPr>
          <p:nvPr>
            <p:ph type="sldNum" sz="quarter" idx="12"/>
          </p:nvPr>
        </p:nvSpPr>
        <p:spPr/>
        <p:txBody>
          <a:bodyPr/>
          <a:lstStyle/>
          <a:p>
            <a:fld id="{AFAA58AF-24B6-4497-A32B-0C9CE7E8C99E}" type="slidenum">
              <a:rPr lang="en-US" smtClean="0"/>
              <a:t>‹#›</a:t>
            </a:fld>
            <a:endParaRPr lang="en-US"/>
          </a:p>
        </p:txBody>
      </p:sp>
    </p:spTree>
    <p:extLst>
      <p:ext uri="{BB962C8B-B14F-4D97-AF65-F5344CB8AC3E}">
        <p14:creationId xmlns:p14="http://schemas.microsoft.com/office/powerpoint/2010/main" val="1935933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3" name="9Slide.vn - 2019">
            <a:extLst>
              <a:ext uri="{FF2B5EF4-FFF2-40B4-BE49-F238E27FC236}">
                <a16:creationId xmlns:a16="http://schemas.microsoft.com/office/drawing/2014/main" id="{8E070DC5-10CD-4C1E-AA6C-12C9C495AC4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993B65D-6905-4436-B008-309F5580E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218471-A023-4997-A3CC-A775C02785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0CE99-F86D-4D30-93D0-B7BCB2BE15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6325E0-8F25-4BC0-ADD0-87EF17F80CAD}" type="datetimeFigureOut">
              <a:rPr lang="en-US" smtClean="0"/>
              <a:t>12/17/2022</a:t>
            </a:fld>
            <a:endParaRPr lang="en-US"/>
          </a:p>
        </p:txBody>
      </p:sp>
      <p:sp>
        <p:nvSpPr>
          <p:cNvPr id="5" name="Footer Placeholder 4">
            <a:extLst>
              <a:ext uri="{FF2B5EF4-FFF2-40B4-BE49-F238E27FC236}">
                <a16:creationId xmlns:a16="http://schemas.microsoft.com/office/drawing/2014/main" id="{10816C23-6405-4FA7-87DB-C944DB9733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779DC0-A053-4865-B989-7CF0C0035A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AA58AF-24B6-4497-A32B-0C9CE7E8C99E}" type="slidenum">
              <a:rPr lang="en-US" smtClean="0"/>
              <a:t>‹#›</a:t>
            </a:fld>
            <a:endParaRPr lang="en-US"/>
          </a:p>
        </p:txBody>
      </p:sp>
    </p:spTree>
    <p:extLst>
      <p:ext uri="{BB962C8B-B14F-4D97-AF65-F5344CB8AC3E}">
        <p14:creationId xmlns:p14="http://schemas.microsoft.com/office/powerpoint/2010/main" val="26812183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emf"/><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png"/><Relationship Id="rId4" Type="http://schemas.openxmlformats.org/officeDocument/2006/relationships/image" Target="../media/image40.png"/><Relationship Id="rId9" Type="http://schemas.openxmlformats.org/officeDocument/2006/relationships/image" Target="../media/image34.em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emf"/></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emf"/><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6.emf"/></Relationships>
</file>

<file path=ppt/slides/_rels/slide1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7.xml"/><Relationship Id="rId7" Type="http://schemas.openxmlformats.org/officeDocument/2006/relationships/image" Target="../media/image7.em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emf"/><Relationship Id="rId5" Type="http://schemas.openxmlformats.org/officeDocument/2006/relationships/image" Target="../media/image4.png"/><Relationship Id="rId4" Type="http://schemas.openxmlformats.org/officeDocument/2006/relationships/image" Target="../media/image46.emf"/><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e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0.emf"/><Relationship Id="rId4" Type="http://schemas.openxmlformats.org/officeDocument/2006/relationships/image" Target="../media/image9.emf"/></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11" Type="http://schemas.microsoft.com/office/2007/relationships/hdphoto" Target="../media/hdphoto1.wdp"/><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2.png"/><Relationship Id="rId7" Type="http://schemas.openxmlformats.org/officeDocument/2006/relationships/image" Target="../media/image25.png"/><Relationship Id="rId12" Type="http://schemas.openxmlformats.org/officeDocument/2006/relationships/image" Target="../media/image27.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1.wdp"/><Relationship Id="rId5" Type="http://schemas.openxmlformats.org/officeDocument/2006/relationships/image" Target="../media/image23.png"/><Relationship Id="rId10" Type="http://schemas.openxmlformats.org/officeDocument/2006/relationships/image" Target="../media/image19.png"/><Relationship Id="rId4" Type="http://schemas.openxmlformats.org/officeDocument/2006/relationships/image" Target="../media/image22.png"/><Relationship Id="rId9" Type="http://schemas.microsoft.com/office/2007/relationships/hdphoto" Target="../media/hdphoto3.wdp"/></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0.png"/><Relationship Id="rId2" Type="http://schemas.openxmlformats.org/officeDocument/2006/relationships/audio" Target="../media/media1.mp3"/><Relationship Id="rId16" Type="http://schemas.openxmlformats.org/officeDocument/2006/relationships/image" Target="../media/image29.gif"/><Relationship Id="rId1" Type="http://schemas.microsoft.com/office/2007/relationships/media" Target="../media/media1.mp3"/><Relationship Id="rId6" Type="http://schemas.openxmlformats.org/officeDocument/2006/relationships/image" Target="../media/image22.png"/><Relationship Id="rId11" Type="http://schemas.microsoft.com/office/2007/relationships/hdphoto" Target="../media/hdphoto1.wdp"/><Relationship Id="rId5" Type="http://schemas.openxmlformats.org/officeDocument/2006/relationships/image" Target="../media/image12.png"/><Relationship Id="rId15" Type="http://schemas.openxmlformats.org/officeDocument/2006/relationships/image" Target="../media/image27.png"/><Relationship Id="rId10" Type="http://schemas.openxmlformats.org/officeDocument/2006/relationships/image" Target="../media/image19.png"/><Relationship Id="rId4" Type="http://schemas.openxmlformats.org/officeDocument/2006/relationships/image" Target="../media/image11.jpeg"/><Relationship Id="rId9" Type="http://schemas.openxmlformats.org/officeDocument/2006/relationships/image" Target="../media/image25.png"/><Relationship Id="rId1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5.wdp"/><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vi-VN" b="1"/>
          </a:p>
        </p:txBody>
      </p:sp>
      <p:sp>
        <p:nvSpPr>
          <p:cNvPr id="3" name="Subtitle 2"/>
          <p:cNvSpPr>
            <a:spLocks noGrp="1"/>
          </p:cNvSpPr>
          <p:nvPr>
            <p:ph type="subTitle" idx="1"/>
          </p:nvPr>
        </p:nvSpPr>
        <p:spPr/>
        <p:txBody>
          <a:bodyPr/>
          <a:lstStyle/>
          <a:p>
            <a:endParaRPr lang="vi-VN" b="1">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1"/>
            <a:ext cx="12192001" cy="6858001"/>
          </a:xfrm>
          <a:prstGeom prst="rect">
            <a:avLst/>
          </a:prstGeom>
        </p:spPr>
      </p:pic>
      <p:sp>
        <p:nvSpPr>
          <p:cNvPr id="5" name="TextBox 4"/>
          <p:cNvSpPr txBox="1"/>
          <p:nvPr/>
        </p:nvSpPr>
        <p:spPr>
          <a:xfrm>
            <a:off x="0" y="404932"/>
            <a:ext cx="12191999"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TRƯỜNG TIỂU HỌC PHÚC LỢI</a:t>
            </a:r>
            <a:endParaRPr lang="vi-VN" sz="2800"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9C6FF74-A3CD-43E9-B936-B3D00B198B50}"/>
              </a:ext>
            </a:extLst>
          </p:cNvPr>
          <p:cNvSpPr txBox="1"/>
          <p:nvPr/>
        </p:nvSpPr>
        <p:spPr>
          <a:xfrm>
            <a:off x="3124200" y="1720347"/>
            <a:ext cx="4662946" cy="715581"/>
          </a:xfrm>
          <a:prstGeom prst="rect">
            <a:avLst/>
          </a:prstGeom>
          <a:noFill/>
        </p:spPr>
        <p:txBody>
          <a:bodyPr wrap="square" rtlCol="0">
            <a:spAutoFit/>
          </a:bodyPr>
          <a:lstStyle/>
          <a:p>
            <a:pPr algn="ctr">
              <a:defRPr/>
            </a:pPr>
            <a:r>
              <a:rPr lang="en-US" sz="4050" b="1" spc="-113" dirty="0">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TUẦN </a:t>
            </a:r>
            <a:r>
              <a:rPr lang="en-US" sz="4050" b="1" spc="-113" dirty="0" smtClean="0">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rPr>
              <a:t>16</a:t>
            </a:r>
            <a:endParaRPr lang="en-US" sz="4050" b="1" spc="-113" dirty="0">
              <a:effectLst>
                <a:outerShdw blurRad="50800" dist="38100" dir="5400000" algn="t" rotWithShape="0">
                  <a:prstClr val="black">
                    <a:alpha val="40000"/>
                  </a:prstClr>
                </a:outerShdw>
              </a:effectLst>
              <a:latin typeface="Times New Roman" panose="02020603050405020304" pitchFamily="18" charset="0"/>
              <a:ea typeface="LNTH-Kids  Chinese Font 1" panose="02010600030101010101" pitchFamily="2" charset="-128"/>
              <a:cs typeface="Times New Roman" panose="02020603050405020304" pitchFamily="18" charset="0"/>
            </a:endParaRPr>
          </a:p>
        </p:txBody>
      </p:sp>
      <p:sp>
        <p:nvSpPr>
          <p:cNvPr id="7" name="TextBox 6"/>
          <p:cNvSpPr txBox="1"/>
          <p:nvPr/>
        </p:nvSpPr>
        <p:spPr>
          <a:xfrm>
            <a:off x="-2" y="3048000"/>
            <a:ext cx="12192001" cy="1962076"/>
          </a:xfrm>
          <a:prstGeom prst="rect">
            <a:avLst/>
          </a:prstGeom>
          <a:noFill/>
        </p:spPr>
        <p:txBody>
          <a:bodyPr wrap="square" rtlCol="0">
            <a:spAutoFit/>
          </a:bodyPr>
          <a:lstStyle/>
          <a:p>
            <a:pPr algn="ctr"/>
            <a:r>
              <a:rPr lang="en-US" sz="4050" b="1" dirty="0" err="1" smtClean="0">
                <a:latin typeface="Times New Roman" panose="02020603050405020304" pitchFamily="18" charset="0"/>
                <a:ea typeface="Zilla Slab" pitchFamily="2" charset="0"/>
                <a:cs typeface="Times New Roman" panose="02020603050405020304" pitchFamily="18" charset="0"/>
              </a:rPr>
              <a:t>Hoạt</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động</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trải</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nghiệm</a:t>
            </a:r>
            <a:endParaRPr lang="en-US" sz="4050" b="1" dirty="0" smtClean="0">
              <a:latin typeface="Times New Roman" panose="02020603050405020304" pitchFamily="18" charset="0"/>
              <a:ea typeface="Zilla Slab" pitchFamily="2" charset="0"/>
              <a:cs typeface="Times New Roman" panose="02020603050405020304" pitchFamily="18" charset="0"/>
            </a:endParaRPr>
          </a:p>
          <a:p>
            <a:pPr algn="ctr"/>
            <a:r>
              <a:rPr lang="en-US" sz="4050" b="1" dirty="0" err="1" smtClean="0">
                <a:latin typeface="Times New Roman" panose="02020603050405020304" pitchFamily="18" charset="0"/>
                <a:ea typeface="Zilla Slab" pitchFamily="2" charset="0"/>
                <a:cs typeface="Times New Roman" panose="02020603050405020304" pitchFamily="18" charset="0"/>
              </a:rPr>
              <a:t>Hoạt</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độn</a:t>
            </a:r>
            <a:r>
              <a:rPr lang="en-US" sz="4050" b="1" dirty="0" err="1" smtClean="0">
                <a:latin typeface="Times New Roman" panose="02020603050405020304" pitchFamily="18" charset="0"/>
                <a:ea typeface="Zilla Slab" pitchFamily="2" charset="0"/>
                <a:cs typeface="Times New Roman" panose="02020603050405020304" pitchFamily="18" charset="0"/>
              </a:rPr>
              <a:t>g</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giáo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dục</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theo</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chủ</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đề</a:t>
            </a:r>
            <a:r>
              <a:rPr lang="en-US" sz="4050" b="1" dirty="0" smtClean="0">
                <a:latin typeface="Times New Roman" panose="02020603050405020304" pitchFamily="18" charset="0"/>
                <a:ea typeface="Zilla Slab" pitchFamily="2" charset="0"/>
                <a:cs typeface="Times New Roman" panose="02020603050405020304" pitchFamily="18" charset="0"/>
              </a:rPr>
              <a:t>:</a:t>
            </a:r>
          </a:p>
          <a:p>
            <a:pPr algn="ctr"/>
            <a:r>
              <a:rPr lang="en-US" sz="4050" b="1" dirty="0" err="1" smtClean="0">
                <a:latin typeface="Times New Roman" panose="02020603050405020304" pitchFamily="18" charset="0"/>
                <a:ea typeface="Zilla Slab" pitchFamily="2" charset="0"/>
                <a:cs typeface="Times New Roman" panose="02020603050405020304" pitchFamily="18" charset="0"/>
              </a:rPr>
              <a:t>Nhà</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sạch</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thì</a:t>
            </a:r>
            <a:r>
              <a:rPr lang="en-US" sz="4050" b="1" dirty="0" smtClean="0">
                <a:latin typeface="Times New Roman" panose="02020603050405020304" pitchFamily="18" charset="0"/>
                <a:ea typeface="Zilla Slab" pitchFamily="2" charset="0"/>
                <a:cs typeface="Times New Roman" panose="02020603050405020304" pitchFamily="18" charset="0"/>
              </a:rPr>
              <a:t> </a:t>
            </a:r>
            <a:r>
              <a:rPr lang="en-US" sz="4050" b="1" dirty="0" err="1" smtClean="0">
                <a:latin typeface="Times New Roman" panose="02020603050405020304" pitchFamily="18" charset="0"/>
                <a:ea typeface="Zilla Slab" pitchFamily="2" charset="0"/>
                <a:cs typeface="Times New Roman" panose="02020603050405020304" pitchFamily="18" charset="0"/>
              </a:rPr>
              <a:t>mát</a:t>
            </a:r>
            <a:endParaRPr lang="vi-VN" sz="4050" b="1" dirty="0">
              <a:latin typeface="Times New Roman" panose="02020603050405020304" pitchFamily="18" charset="0"/>
              <a:ea typeface="Zilla Slab" pitchFamily="2"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22" y="-29098"/>
            <a:ext cx="1569322" cy="1569322"/>
          </a:xfrm>
          <a:prstGeom prst="rect">
            <a:avLst/>
          </a:prstGeom>
        </p:spPr>
      </p:pic>
    </p:spTree>
    <p:extLst>
      <p:ext uri="{BB962C8B-B14F-4D97-AF65-F5344CB8AC3E}">
        <p14:creationId xmlns:p14="http://schemas.microsoft.com/office/powerpoint/2010/main" val="36033537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893125" y="1586659"/>
            <a:ext cx="6712395"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934357" y="2663681"/>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Khám</a:t>
            </a:r>
            <a:r>
              <a:rPr kumimoji="0" lang="en-US" sz="7200" b="0" i="0" u="none" strike="noStrike" kern="1200" cap="none" spc="0" normalizeH="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phá</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507980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1. Chia </a:t>
            </a:r>
            <a:r>
              <a:rPr lang="en-US" sz="3600" b="1" dirty="0" err="1">
                <a:solidFill>
                  <a:srgbClr val="FFC000"/>
                </a:solidFill>
              </a:rPr>
              <a:t>sẻ</a:t>
            </a:r>
            <a:r>
              <a:rPr lang="en-US" sz="3600" b="1" dirty="0">
                <a:solidFill>
                  <a:srgbClr val="FFC000"/>
                </a:solidFill>
              </a:rPr>
              <a:t> </a:t>
            </a:r>
            <a:r>
              <a:rPr lang="en-US" sz="3600" b="1" dirty="0" err="1">
                <a:solidFill>
                  <a:srgbClr val="FFC000"/>
                </a:solidFill>
              </a:rPr>
              <a:t>về</a:t>
            </a:r>
            <a:r>
              <a:rPr lang="en-US" sz="3600" b="1" dirty="0">
                <a:solidFill>
                  <a:srgbClr val="FFC000"/>
                </a:solidFill>
              </a:rPr>
              <a:t> </a:t>
            </a:r>
            <a:r>
              <a:rPr lang="en-US" sz="3600" b="1" dirty="0" err="1">
                <a:solidFill>
                  <a:srgbClr val="FFC000"/>
                </a:solidFill>
              </a:rPr>
              <a:t>một</a:t>
            </a:r>
            <a:r>
              <a:rPr lang="en-US" sz="3600" b="1" dirty="0">
                <a:solidFill>
                  <a:srgbClr val="FFC000"/>
                </a:solidFill>
              </a:rPr>
              <a:t> </a:t>
            </a:r>
            <a:r>
              <a:rPr lang="en-US" sz="3600" b="1" dirty="0" err="1">
                <a:solidFill>
                  <a:srgbClr val="FFC000"/>
                </a:solidFill>
              </a:rPr>
              <a:t>số</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dọn</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trong</a:t>
            </a:r>
            <a:r>
              <a:rPr lang="en-US" sz="3600" b="1" dirty="0">
                <a:solidFill>
                  <a:srgbClr val="FFC000"/>
                </a:solidFill>
              </a:rPr>
              <a:t> </a:t>
            </a:r>
            <a:r>
              <a:rPr lang="en-US" sz="3600" b="1" dirty="0" err="1">
                <a:solidFill>
                  <a:srgbClr val="FFC000"/>
                </a:solidFill>
              </a:rPr>
              <a:t>gia</a:t>
            </a:r>
            <a:r>
              <a:rPr lang="en-US" sz="3600" b="1" dirty="0">
                <a:solidFill>
                  <a:srgbClr val="FFC000"/>
                </a:solidFill>
              </a:rPr>
              <a:t> </a:t>
            </a:r>
            <a:r>
              <a:rPr lang="en-US" sz="3600" b="1" dirty="0" err="1">
                <a:solidFill>
                  <a:srgbClr val="FFC000"/>
                </a:solidFill>
              </a:rPr>
              <a:t>đình</a:t>
            </a:r>
            <a:endParaRPr lang="en-US" sz="3600" b="1" dirty="0">
              <a:solidFill>
                <a:srgbClr val="FFC000"/>
              </a:solidFill>
            </a:endParaRPr>
          </a:p>
        </p:txBody>
      </p:sp>
    </p:spTree>
    <p:extLst>
      <p:ext uri="{BB962C8B-B14F-4D97-AF65-F5344CB8AC3E}">
        <p14:creationId xmlns:p14="http://schemas.microsoft.com/office/powerpoint/2010/main" val="23534964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8D793BA5-8222-4213-AEFF-02FEB2E49780}"/>
              </a:ext>
            </a:extLst>
          </p:cNvPr>
          <p:cNvPicPr>
            <a:picLocks noChangeAspect="1"/>
          </p:cNvPicPr>
          <p:nvPr/>
        </p:nvPicPr>
        <p:blipFill>
          <a:blip r:embed="rId2"/>
          <a:stretch>
            <a:fillRect/>
          </a:stretch>
        </p:blipFill>
        <p:spPr>
          <a:xfrm>
            <a:off x="-23814" y="0"/>
            <a:ext cx="12215813" cy="6858000"/>
          </a:xfrm>
          <a:prstGeom prst="rect">
            <a:avLst/>
          </a:prstGeom>
        </p:spPr>
      </p:pic>
      <p:pic>
        <p:nvPicPr>
          <p:cNvPr id="39" name="Picture 38">
            <a:extLst>
              <a:ext uri="{FF2B5EF4-FFF2-40B4-BE49-F238E27FC236}">
                <a16:creationId xmlns:a16="http://schemas.microsoft.com/office/drawing/2014/main" id="{FA3A6D4F-9D67-4B20-B500-8294818B739C}"/>
              </a:ext>
            </a:extLst>
          </p:cNvPr>
          <p:cNvPicPr>
            <a:picLocks noChangeAspect="1"/>
          </p:cNvPicPr>
          <p:nvPr/>
        </p:nvPicPr>
        <p:blipFill>
          <a:blip r:embed="rId3"/>
          <a:stretch>
            <a:fillRect/>
          </a:stretch>
        </p:blipFill>
        <p:spPr>
          <a:xfrm>
            <a:off x="1720029" y="-3830874"/>
            <a:ext cx="8751940" cy="1178142"/>
          </a:xfrm>
          <a:prstGeom prst="rect">
            <a:avLst/>
          </a:prstGeom>
        </p:spPr>
      </p:pic>
      <p:grpSp>
        <p:nvGrpSpPr>
          <p:cNvPr id="17" name="Group 16">
            <a:extLst>
              <a:ext uri="{FF2B5EF4-FFF2-40B4-BE49-F238E27FC236}">
                <a16:creationId xmlns:a16="http://schemas.microsoft.com/office/drawing/2014/main" id="{25FA937B-5AA6-47C9-A540-2227B4250C78}"/>
              </a:ext>
            </a:extLst>
          </p:cNvPr>
          <p:cNvGrpSpPr/>
          <p:nvPr/>
        </p:nvGrpSpPr>
        <p:grpSpPr>
          <a:xfrm>
            <a:off x="228600" y="148258"/>
            <a:ext cx="10896599" cy="1530911"/>
            <a:chOff x="1905000" y="450289"/>
            <a:chExt cx="8382000" cy="1530911"/>
          </a:xfrm>
        </p:grpSpPr>
        <p:grpSp>
          <p:nvGrpSpPr>
            <p:cNvPr id="6" name="Group 5">
              <a:extLst>
                <a:ext uri="{FF2B5EF4-FFF2-40B4-BE49-F238E27FC236}">
                  <a16:creationId xmlns:a16="http://schemas.microsoft.com/office/drawing/2014/main" id="{B96785F7-945F-4188-8562-550076C4A763}"/>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5" name="Rectangle: Diagonal Corners Rounded 4">
                <a:extLst>
                  <a:ext uri="{FF2B5EF4-FFF2-40B4-BE49-F238E27FC236}">
                    <a16:creationId xmlns:a16="http://schemas.microsoft.com/office/drawing/2014/main" id="{904F1DB8-4EB6-4756-9B94-F17BA31994BF}"/>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0" name="Rectangle: Diagonal Corners Rounded 39">
                <a:extLst>
                  <a:ext uri="{FF2B5EF4-FFF2-40B4-BE49-F238E27FC236}">
                    <a16:creationId xmlns:a16="http://schemas.microsoft.com/office/drawing/2014/main" id="{BD0EAFBE-2AE9-489B-9B30-E923BA2D6D06}"/>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sp>
          <p:nvSpPr>
            <p:cNvPr id="41" name="TextBox 40">
              <a:extLst>
                <a:ext uri="{FF2B5EF4-FFF2-40B4-BE49-F238E27FC236}">
                  <a16:creationId xmlns:a16="http://schemas.microsoft.com/office/drawing/2014/main" id="{AE409B3E-F450-4FFE-8A25-9B7B5F82D1F8}"/>
                </a:ext>
              </a:extLst>
            </p:cNvPr>
            <p:cNvSpPr txBox="1"/>
            <p:nvPr/>
          </p:nvSpPr>
          <p:spPr>
            <a:xfrm>
              <a:off x="2445727" y="577325"/>
              <a:ext cx="7338266" cy="1237455"/>
            </a:xfrm>
            <a:prstGeom prst="rect">
              <a:avLst/>
            </a:prstGeom>
            <a:noFill/>
            <a:effectLst/>
          </p:spPr>
          <p:txBody>
            <a:bodyPr wrap="square" rtlCol="0">
              <a:spAutoFit/>
            </a:bodyPr>
            <a:lstStyle/>
            <a:p>
              <a:pPr>
                <a:lnSpc>
                  <a:spcPct val="118000"/>
                </a:lnSpc>
              </a:pPr>
              <a:r>
                <a:rPr lang="en-US" sz="3300" b="1" dirty="0">
                  <a:solidFill>
                    <a:srgbClr val="0070C0"/>
                  </a:solidFill>
                  <a:latin typeface="Arial" panose="020B0604020202020204" pitchFamily="34" charset="0"/>
                  <a:cs typeface="Arial" panose="020B0604020202020204" pitchFamily="34" charset="0"/>
                </a:rPr>
                <a:t>1. Chia </a:t>
              </a:r>
              <a:r>
                <a:rPr lang="en-US" sz="3300" b="1" dirty="0" err="1">
                  <a:solidFill>
                    <a:srgbClr val="0070C0"/>
                  </a:solidFill>
                  <a:latin typeface="Arial" panose="020B0604020202020204" pitchFamily="34" charset="0"/>
                  <a:cs typeface="Arial" panose="020B0604020202020204" pitchFamily="34" charset="0"/>
                </a:rPr>
                <a:t>sẻ</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một</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số</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cụ</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vệ</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sinh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trong</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nhà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và</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cách</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sử</a:t>
              </a:r>
              <a:r>
                <a:rPr lang="en-US" sz="3300" b="1" dirty="0">
                  <a:solidFill>
                    <a:srgbClr val="0070C0"/>
                  </a:solidFill>
                  <a:latin typeface="Arial" panose="020B0604020202020204" pitchFamily="34" charset="0"/>
                  <a:cs typeface="Arial" panose="020B0604020202020204" pitchFamily="34" charset="0"/>
                </a:rPr>
                <a:t> </a:t>
              </a:r>
              <a:r>
                <a:rPr lang="en-US" sz="3300" b="1" dirty="0" err="1">
                  <a:solidFill>
                    <a:srgbClr val="0070C0"/>
                  </a:solidFill>
                  <a:latin typeface="Arial" panose="020B0604020202020204" pitchFamily="34" charset="0"/>
                  <a:cs typeface="Arial" panose="020B0604020202020204" pitchFamily="34" charset="0"/>
                </a:rPr>
                <a:t>dụng</a:t>
              </a:r>
              <a:endParaRPr lang="en-US" sz="3300" b="1" dirty="0">
                <a:solidFill>
                  <a:srgbClr val="0070C0"/>
                </a:solidFill>
                <a:latin typeface="Arial" panose="020B0604020202020204" pitchFamily="34" charset="0"/>
                <a:cs typeface="Arial" panose="020B0604020202020204" pitchFamily="34" charset="0"/>
              </a:endParaRPr>
            </a:p>
          </p:txBody>
        </p:sp>
      </p:grpSp>
      <p:pic>
        <p:nvPicPr>
          <p:cNvPr id="3" name="Picture 2">
            <a:extLst>
              <a:ext uri="{FF2B5EF4-FFF2-40B4-BE49-F238E27FC236}">
                <a16:creationId xmlns:a16="http://schemas.microsoft.com/office/drawing/2014/main" id="{3EC54817-C045-E2AE-C1A2-94368D39E66F}"/>
              </a:ext>
            </a:extLst>
          </p:cNvPr>
          <p:cNvPicPr>
            <a:picLocks noChangeAspect="1"/>
          </p:cNvPicPr>
          <p:nvPr/>
        </p:nvPicPr>
        <p:blipFill>
          <a:blip r:embed="rId4"/>
          <a:stretch>
            <a:fillRect/>
          </a:stretch>
        </p:blipFill>
        <p:spPr>
          <a:xfrm>
            <a:off x="8086888" y="1928768"/>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a16="http://schemas.microsoft.com/office/drawing/2014/main" id="{48898267-AB95-AC86-B8E6-1C259B5DEB92}"/>
              </a:ext>
            </a:extLst>
          </p:cNvPr>
          <p:cNvPicPr>
            <a:picLocks noChangeAspect="1"/>
          </p:cNvPicPr>
          <p:nvPr/>
        </p:nvPicPr>
        <p:blipFill>
          <a:blip r:embed="rId5"/>
          <a:stretch>
            <a:fillRect/>
          </a:stretch>
        </p:blipFill>
        <p:spPr>
          <a:xfrm>
            <a:off x="6023851" y="1981540"/>
            <a:ext cx="1629108" cy="2418543"/>
          </a:xfrm>
          <a:prstGeom prst="rect">
            <a:avLst/>
          </a:prstGeom>
        </p:spPr>
      </p:pic>
      <p:pic>
        <p:nvPicPr>
          <p:cNvPr id="11" name="Picture 10">
            <a:extLst>
              <a:ext uri="{FF2B5EF4-FFF2-40B4-BE49-F238E27FC236}">
                <a16:creationId xmlns:a16="http://schemas.microsoft.com/office/drawing/2014/main" id="{F82EE1DC-8097-B1DD-B0BE-9FD646EA3565}"/>
              </a:ext>
            </a:extLst>
          </p:cNvPr>
          <p:cNvPicPr>
            <a:picLocks noChangeAspect="1"/>
          </p:cNvPicPr>
          <p:nvPr/>
        </p:nvPicPr>
        <p:blipFill>
          <a:blip r:embed="rId6"/>
          <a:stretch>
            <a:fillRect/>
          </a:stretch>
        </p:blipFill>
        <p:spPr>
          <a:xfrm>
            <a:off x="5486548" y="3702653"/>
            <a:ext cx="1198506" cy="3093151"/>
          </a:xfrm>
          <a:prstGeom prst="rect">
            <a:avLst/>
          </a:prstGeom>
        </p:spPr>
      </p:pic>
      <p:pic>
        <p:nvPicPr>
          <p:cNvPr id="13" name="Picture 12">
            <a:extLst>
              <a:ext uri="{FF2B5EF4-FFF2-40B4-BE49-F238E27FC236}">
                <a16:creationId xmlns:a16="http://schemas.microsoft.com/office/drawing/2014/main" id="{5CA0B060-FB7A-4FBC-BF12-24BA8BF2151C}"/>
              </a:ext>
            </a:extLst>
          </p:cNvPr>
          <p:cNvPicPr>
            <a:picLocks noChangeAspect="1"/>
          </p:cNvPicPr>
          <p:nvPr/>
        </p:nvPicPr>
        <p:blipFill>
          <a:blip r:embed="rId7"/>
          <a:stretch>
            <a:fillRect/>
          </a:stretch>
        </p:blipFill>
        <p:spPr>
          <a:xfrm rot="20410877">
            <a:off x="7243718" y="3760067"/>
            <a:ext cx="2282186" cy="2978324"/>
          </a:xfrm>
          <a:prstGeom prst="rect">
            <a:avLst/>
          </a:prstGeom>
        </p:spPr>
      </p:pic>
      <p:pic>
        <p:nvPicPr>
          <p:cNvPr id="15" name="Picture 14">
            <a:extLst>
              <a:ext uri="{FF2B5EF4-FFF2-40B4-BE49-F238E27FC236}">
                <a16:creationId xmlns:a16="http://schemas.microsoft.com/office/drawing/2014/main" id="{3752752B-49A0-1E5D-2828-76A47CFEACB1}"/>
              </a:ext>
            </a:extLst>
          </p:cNvPr>
          <p:cNvPicPr>
            <a:picLocks noChangeAspect="1"/>
          </p:cNvPicPr>
          <p:nvPr/>
        </p:nvPicPr>
        <p:blipFill>
          <a:blip r:embed="rId8"/>
          <a:stretch>
            <a:fillRect/>
          </a:stretch>
        </p:blipFill>
        <p:spPr>
          <a:xfrm rot="1024704">
            <a:off x="9180837" y="3750125"/>
            <a:ext cx="2489264" cy="2879287"/>
          </a:xfrm>
          <a:prstGeom prst="rect">
            <a:avLst/>
          </a:prstGeom>
        </p:spPr>
      </p:pic>
      <p:pic>
        <p:nvPicPr>
          <p:cNvPr id="18" name="Picture 17">
            <a:extLst>
              <a:ext uri="{FF2B5EF4-FFF2-40B4-BE49-F238E27FC236}">
                <a16:creationId xmlns:a16="http://schemas.microsoft.com/office/drawing/2014/main" id="{DFC1E211-0202-48FC-9793-F17836DCF34C}"/>
              </a:ext>
            </a:extLst>
          </p:cNvPr>
          <p:cNvPicPr>
            <a:picLocks noChangeAspect="1"/>
          </p:cNvPicPr>
          <p:nvPr/>
        </p:nvPicPr>
        <p:blipFill>
          <a:blip r:embed="rId9"/>
          <a:stretch>
            <a:fillRect/>
          </a:stretch>
        </p:blipFill>
        <p:spPr>
          <a:xfrm>
            <a:off x="9870648" y="2712518"/>
            <a:ext cx="2181712" cy="1837231"/>
          </a:xfrm>
          <a:prstGeom prst="rect">
            <a:avLst/>
          </a:prstGeom>
        </p:spPr>
      </p:pic>
      <p:grpSp>
        <p:nvGrpSpPr>
          <p:cNvPr id="21" name="Group 20">
            <a:extLst>
              <a:ext uri="{FF2B5EF4-FFF2-40B4-BE49-F238E27FC236}">
                <a16:creationId xmlns:a16="http://schemas.microsoft.com/office/drawing/2014/main" id="{4A025425-2905-6FB1-92B7-97DECCEF91DB}"/>
              </a:ext>
            </a:extLst>
          </p:cNvPr>
          <p:cNvGrpSpPr/>
          <p:nvPr/>
        </p:nvGrpSpPr>
        <p:grpSpPr>
          <a:xfrm>
            <a:off x="485980" y="2125123"/>
            <a:ext cx="2004169" cy="1891318"/>
            <a:chOff x="1092722" y="4698312"/>
            <a:chExt cx="2004169" cy="1891318"/>
          </a:xfrm>
        </p:grpSpPr>
        <p:sp>
          <p:nvSpPr>
            <p:cNvPr id="19" name="Oval 18">
              <a:extLst>
                <a:ext uri="{FF2B5EF4-FFF2-40B4-BE49-F238E27FC236}">
                  <a16:creationId xmlns:a16="http://schemas.microsoft.com/office/drawing/2014/main" id="{D1A34337-8C12-E654-9B64-C40335BCC825}"/>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098D250-E771-228D-E0EA-0A18A310942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34" name="Group 33">
            <a:extLst>
              <a:ext uri="{FF2B5EF4-FFF2-40B4-BE49-F238E27FC236}">
                <a16:creationId xmlns:a16="http://schemas.microsoft.com/office/drawing/2014/main" id="{9B207869-4CB3-A335-FD45-14301A1B49B1}"/>
              </a:ext>
            </a:extLst>
          </p:cNvPr>
          <p:cNvGrpSpPr/>
          <p:nvPr/>
        </p:nvGrpSpPr>
        <p:grpSpPr>
          <a:xfrm>
            <a:off x="519413" y="4551576"/>
            <a:ext cx="2004169" cy="1891318"/>
            <a:chOff x="1092722" y="4698312"/>
            <a:chExt cx="2004169" cy="1891318"/>
          </a:xfrm>
        </p:grpSpPr>
        <p:sp>
          <p:nvSpPr>
            <p:cNvPr id="35" name="Oval 34">
              <a:extLst>
                <a:ext uri="{FF2B5EF4-FFF2-40B4-BE49-F238E27FC236}">
                  <a16:creationId xmlns:a16="http://schemas.microsoft.com/office/drawing/2014/main" id="{AC3AED1C-1950-6862-2452-71752992CDE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9C42157-9C47-0886-AAD9-F9CBE880427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37" name="Group 36">
            <a:extLst>
              <a:ext uri="{FF2B5EF4-FFF2-40B4-BE49-F238E27FC236}">
                <a16:creationId xmlns:a16="http://schemas.microsoft.com/office/drawing/2014/main" id="{41EED00D-DEAD-083F-C8FE-A645B5C3DF4C}"/>
              </a:ext>
            </a:extLst>
          </p:cNvPr>
          <p:cNvGrpSpPr/>
          <p:nvPr/>
        </p:nvGrpSpPr>
        <p:grpSpPr>
          <a:xfrm>
            <a:off x="2796900" y="4613202"/>
            <a:ext cx="2004169" cy="1891318"/>
            <a:chOff x="1092722" y="4698312"/>
            <a:chExt cx="2004169" cy="1891318"/>
          </a:xfrm>
        </p:grpSpPr>
        <p:sp>
          <p:nvSpPr>
            <p:cNvPr id="38" name="Oval 37">
              <a:extLst>
                <a:ext uri="{FF2B5EF4-FFF2-40B4-BE49-F238E27FC236}">
                  <a16:creationId xmlns:a16="http://schemas.microsoft.com/office/drawing/2014/main" id="{760BFA80-79CF-74D1-254F-46648E018850}"/>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8F107513-71EE-D2BF-6A17-D3BF5A81399B}"/>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44" name="Group 43">
            <a:extLst>
              <a:ext uri="{FF2B5EF4-FFF2-40B4-BE49-F238E27FC236}">
                <a16:creationId xmlns:a16="http://schemas.microsoft.com/office/drawing/2014/main" id="{C1D0D65D-C29C-875F-F929-5170D8724D1B}"/>
              </a:ext>
            </a:extLst>
          </p:cNvPr>
          <p:cNvGrpSpPr/>
          <p:nvPr/>
        </p:nvGrpSpPr>
        <p:grpSpPr>
          <a:xfrm>
            <a:off x="2817823" y="2172758"/>
            <a:ext cx="2004169" cy="1891318"/>
            <a:chOff x="1092722" y="4698312"/>
            <a:chExt cx="2004169" cy="1891318"/>
          </a:xfrm>
        </p:grpSpPr>
        <p:sp>
          <p:nvSpPr>
            <p:cNvPr id="46" name="Oval 45">
              <a:extLst>
                <a:ext uri="{FF2B5EF4-FFF2-40B4-BE49-F238E27FC236}">
                  <a16:creationId xmlns:a16="http://schemas.microsoft.com/office/drawing/2014/main" id="{7CA31873-57A5-5E2F-FC19-25CAB42561A9}"/>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CAE8C683-BF5C-9F18-5D87-21DECC854619}"/>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grpSp>
        <p:nvGrpSpPr>
          <p:cNvPr id="25" name="Group 24">
            <a:extLst>
              <a:ext uri="{FF2B5EF4-FFF2-40B4-BE49-F238E27FC236}">
                <a16:creationId xmlns:a16="http://schemas.microsoft.com/office/drawing/2014/main" id="{EE0DA5AB-2393-EDFA-A8A7-23478C4B8830}"/>
              </a:ext>
            </a:extLst>
          </p:cNvPr>
          <p:cNvGrpSpPr/>
          <p:nvPr/>
        </p:nvGrpSpPr>
        <p:grpSpPr>
          <a:xfrm>
            <a:off x="10097807" y="264228"/>
            <a:ext cx="2003864" cy="2306049"/>
            <a:chOff x="10097807" y="264228"/>
            <a:chExt cx="2003864" cy="2306049"/>
          </a:xfrm>
        </p:grpSpPr>
        <p:pic>
          <p:nvPicPr>
            <p:cNvPr id="23" name="Picture 22">
              <a:extLst>
                <a:ext uri="{FF2B5EF4-FFF2-40B4-BE49-F238E27FC236}">
                  <a16:creationId xmlns:a16="http://schemas.microsoft.com/office/drawing/2014/main" id="{753D1CBB-C182-79A8-4D6B-74F0F8B8677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412622" y="264228"/>
              <a:ext cx="1402657" cy="1402657"/>
            </a:xfrm>
            <a:prstGeom prst="rect">
              <a:avLst/>
            </a:prstGeom>
          </p:spPr>
        </p:pic>
        <p:sp>
          <p:nvSpPr>
            <p:cNvPr id="24" name="Rectangle 23">
              <a:extLst>
                <a:ext uri="{FF2B5EF4-FFF2-40B4-BE49-F238E27FC236}">
                  <a16:creationId xmlns:a16="http://schemas.microsoft.com/office/drawing/2014/main" id="{E0BC9177-B119-9F9A-4F10-60A6AF208F85}"/>
                </a:ext>
              </a:extLst>
            </p:cNvPr>
            <p:cNvSpPr/>
            <p:nvPr/>
          </p:nvSpPr>
          <p:spPr>
            <a:xfrm>
              <a:off x="10097807" y="1591286"/>
              <a:ext cx="2003864" cy="978991"/>
            </a:xfrm>
            <a:prstGeom prst="rect">
              <a:avLst/>
            </a:prstGeom>
            <a:solidFill>
              <a:srgbClr val="FFEA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rPr>
                <a:t>Thảo</a:t>
              </a:r>
              <a:r>
                <a:rPr lang="en-US" sz="2400" b="1" dirty="0">
                  <a:solidFill>
                    <a:srgbClr val="FF0000"/>
                  </a:solidFill>
                </a:rPr>
                <a:t> </a:t>
              </a:r>
              <a:r>
                <a:rPr lang="en-US" sz="2400" b="1" dirty="0" err="1">
                  <a:solidFill>
                    <a:srgbClr val="FF0000"/>
                  </a:solidFill>
                </a:rPr>
                <a:t>luận</a:t>
              </a:r>
              <a:r>
                <a:rPr lang="en-US" sz="2400" b="1" dirty="0">
                  <a:solidFill>
                    <a:srgbClr val="FF0000"/>
                  </a:solidFill>
                </a:rPr>
                <a:t> </a:t>
              </a:r>
              <a:r>
                <a:rPr lang="en-US" sz="2400" b="1" dirty="0" err="1">
                  <a:solidFill>
                    <a:srgbClr val="FF0000"/>
                  </a:solidFill>
                </a:rPr>
                <a:t>nhóm</a:t>
              </a:r>
              <a:r>
                <a:rPr lang="en-US" sz="2400" b="1" dirty="0">
                  <a:solidFill>
                    <a:srgbClr val="FF0000"/>
                  </a:solidFill>
                </a:rPr>
                <a:t> </a:t>
              </a:r>
              <a:r>
                <a:rPr lang="en-US" sz="2400" b="1" dirty="0" err="1">
                  <a:solidFill>
                    <a:srgbClr val="FF0000"/>
                  </a:solidFill>
                </a:rPr>
                <a:t>đôi</a:t>
              </a:r>
              <a:endParaRPr lang="en-US" sz="2400" b="1" dirty="0">
                <a:solidFill>
                  <a:srgbClr val="FF0000"/>
                </a:solidFill>
              </a:endParaRPr>
            </a:p>
          </p:txBody>
        </p:sp>
      </p:grpSp>
    </p:spTree>
    <p:extLst>
      <p:ext uri="{BB962C8B-B14F-4D97-AF65-F5344CB8AC3E}">
        <p14:creationId xmlns:p14="http://schemas.microsoft.com/office/powerpoint/2010/main" val="38396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53" presetClass="entr" presetSubtype="16"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par>
                                <p:cTn id="31" presetID="53" presetClass="entr" presetSubtype="16"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par>
                                <p:cTn id="36" presetID="53" presetClass="entr" presetSubtype="16"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fltVal val="0"/>
                                          </p:val>
                                        </p:tav>
                                        <p:tav tm="100000">
                                          <p:val>
                                            <p:strVal val="#ppt_w"/>
                                          </p:val>
                                        </p:tav>
                                      </p:tavLst>
                                    </p:anim>
                                    <p:anim calcmode="lin" valueType="num">
                                      <p:cBhvr>
                                        <p:cTn id="46" dur="500" fill="hold"/>
                                        <p:tgtEl>
                                          <p:spTgt spid="21"/>
                                        </p:tgtEl>
                                        <p:attrNameLst>
                                          <p:attrName>ppt_h</p:attrName>
                                        </p:attrNameLst>
                                      </p:cBhvr>
                                      <p:tavLst>
                                        <p:tav tm="0">
                                          <p:val>
                                            <p:fltVal val="0"/>
                                          </p:val>
                                        </p:tav>
                                        <p:tav tm="100000">
                                          <p:val>
                                            <p:strVal val="#ppt_h"/>
                                          </p:val>
                                        </p:tav>
                                      </p:tavLst>
                                    </p:anim>
                                    <p:anim calcmode="lin" valueType="num">
                                      <p:cBhvr>
                                        <p:cTn id="47" dur="500" fill="hold"/>
                                        <p:tgtEl>
                                          <p:spTgt spid="21"/>
                                        </p:tgtEl>
                                        <p:attrNameLst>
                                          <p:attrName>style.rotation</p:attrName>
                                        </p:attrNameLst>
                                      </p:cBhvr>
                                      <p:tavLst>
                                        <p:tav tm="0">
                                          <p:val>
                                            <p:fltVal val="360"/>
                                          </p:val>
                                        </p:tav>
                                        <p:tav tm="100000">
                                          <p:val>
                                            <p:fltVal val="0"/>
                                          </p:val>
                                        </p:tav>
                                      </p:tavLst>
                                    </p:anim>
                                    <p:animEffect transition="in" filter="fade">
                                      <p:cBhvr>
                                        <p:cTn id="48" dur="500"/>
                                        <p:tgtEl>
                                          <p:spTgt spid="21"/>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44"/>
                                        </p:tgtEl>
                                        <p:attrNameLst>
                                          <p:attrName>style.visibility</p:attrName>
                                        </p:attrNameLst>
                                      </p:cBhvr>
                                      <p:to>
                                        <p:strVal val="visible"/>
                                      </p:to>
                                    </p:set>
                                    <p:anim calcmode="lin" valueType="num">
                                      <p:cBhvr>
                                        <p:cTn id="51" dur="500" fill="hold"/>
                                        <p:tgtEl>
                                          <p:spTgt spid="44"/>
                                        </p:tgtEl>
                                        <p:attrNameLst>
                                          <p:attrName>ppt_w</p:attrName>
                                        </p:attrNameLst>
                                      </p:cBhvr>
                                      <p:tavLst>
                                        <p:tav tm="0">
                                          <p:val>
                                            <p:fltVal val="0"/>
                                          </p:val>
                                        </p:tav>
                                        <p:tav tm="100000">
                                          <p:val>
                                            <p:strVal val="#ppt_w"/>
                                          </p:val>
                                        </p:tav>
                                      </p:tavLst>
                                    </p:anim>
                                    <p:anim calcmode="lin" valueType="num">
                                      <p:cBhvr>
                                        <p:cTn id="52" dur="500" fill="hold"/>
                                        <p:tgtEl>
                                          <p:spTgt spid="44"/>
                                        </p:tgtEl>
                                        <p:attrNameLst>
                                          <p:attrName>ppt_h</p:attrName>
                                        </p:attrNameLst>
                                      </p:cBhvr>
                                      <p:tavLst>
                                        <p:tav tm="0">
                                          <p:val>
                                            <p:fltVal val="0"/>
                                          </p:val>
                                        </p:tav>
                                        <p:tav tm="100000">
                                          <p:val>
                                            <p:strVal val="#ppt_h"/>
                                          </p:val>
                                        </p:tav>
                                      </p:tavLst>
                                    </p:anim>
                                    <p:anim calcmode="lin" valueType="num">
                                      <p:cBhvr>
                                        <p:cTn id="53" dur="500" fill="hold"/>
                                        <p:tgtEl>
                                          <p:spTgt spid="44"/>
                                        </p:tgtEl>
                                        <p:attrNameLst>
                                          <p:attrName>style.rotation</p:attrName>
                                        </p:attrNameLst>
                                      </p:cBhvr>
                                      <p:tavLst>
                                        <p:tav tm="0">
                                          <p:val>
                                            <p:fltVal val="360"/>
                                          </p:val>
                                        </p:tav>
                                        <p:tav tm="100000">
                                          <p:val>
                                            <p:fltVal val="0"/>
                                          </p:val>
                                        </p:tav>
                                      </p:tavLst>
                                    </p:anim>
                                    <p:animEffect transition="in" filter="fade">
                                      <p:cBhvr>
                                        <p:cTn id="54" dur="500"/>
                                        <p:tgtEl>
                                          <p:spTgt spid="44"/>
                                        </p:tgtEl>
                                      </p:cBhvr>
                                    </p:animEffect>
                                  </p:childTnLst>
                                </p:cTn>
                              </p:par>
                              <p:par>
                                <p:cTn id="55" presetID="49" presetClass="entr" presetSubtype="0" decel="100000" fill="hold" nodeType="with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p:cTn id="57" dur="500" fill="hold"/>
                                        <p:tgtEl>
                                          <p:spTgt spid="34"/>
                                        </p:tgtEl>
                                        <p:attrNameLst>
                                          <p:attrName>ppt_w</p:attrName>
                                        </p:attrNameLst>
                                      </p:cBhvr>
                                      <p:tavLst>
                                        <p:tav tm="0">
                                          <p:val>
                                            <p:fltVal val="0"/>
                                          </p:val>
                                        </p:tav>
                                        <p:tav tm="100000">
                                          <p:val>
                                            <p:strVal val="#ppt_w"/>
                                          </p:val>
                                        </p:tav>
                                      </p:tavLst>
                                    </p:anim>
                                    <p:anim calcmode="lin" valueType="num">
                                      <p:cBhvr>
                                        <p:cTn id="58" dur="500" fill="hold"/>
                                        <p:tgtEl>
                                          <p:spTgt spid="34"/>
                                        </p:tgtEl>
                                        <p:attrNameLst>
                                          <p:attrName>ppt_h</p:attrName>
                                        </p:attrNameLst>
                                      </p:cBhvr>
                                      <p:tavLst>
                                        <p:tav tm="0">
                                          <p:val>
                                            <p:fltVal val="0"/>
                                          </p:val>
                                        </p:tav>
                                        <p:tav tm="100000">
                                          <p:val>
                                            <p:strVal val="#ppt_h"/>
                                          </p:val>
                                        </p:tav>
                                      </p:tavLst>
                                    </p:anim>
                                    <p:anim calcmode="lin" valueType="num">
                                      <p:cBhvr>
                                        <p:cTn id="59" dur="500" fill="hold"/>
                                        <p:tgtEl>
                                          <p:spTgt spid="34"/>
                                        </p:tgtEl>
                                        <p:attrNameLst>
                                          <p:attrName>style.rotation</p:attrName>
                                        </p:attrNameLst>
                                      </p:cBhvr>
                                      <p:tavLst>
                                        <p:tav tm="0">
                                          <p:val>
                                            <p:fltVal val="360"/>
                                          </p:val>
                                        </p:tav>
                                        <p:tav tm="100000">
                                          <p:val>
                                            <p:fltVal val="0"/>
                                          </p:val>
                                        </p:tav>
                                      </p:tavLst>
                                    </p:anim>
                                    <p:animEffect transition="in" filter="fade">
                                      <p:cBhvr>
                                        <p:cTn id="60" dur="500"/>
                                        <p:tgtEl>
                                          <p:spTgt spid="34"/>
                                        </p:tgtEl>
                                      </p:cBhvr>
                                    </p:animEffect>
                                  </p:childTnLst>
                                </p:cTn>
                              </p:par>
                              <p:par>
                                <p:cTn id="61" presetID="49" presetClass="entr" presetSubtype="0" decel="100000" fill="hold" nodeType="withEffect">
                                  <p:stCondLst>
                                    <p:cond delay="0"/>
                                  </p:stCondLst>
                                  <p:childTnLst>
                                    <p:set>
                                      <p:cBhvr>
                                        <p:cTn id="62" dur="1" fill="hold">
                                          <p:stCondLst>
                                            <p:cond delay="0"/>
                                          </p:stCondLst>
                                        </p:cTn>
                                        <p:tgtEl>
                                          <p:spTgt spid="37"/>
                                        </p:tgtEl>
                                        <p:attrNameLst>
                                          <p:attrName>style.visibility</p:attrName>
                                        </p:attrNameLst>
                                      </p:cBhvr>
                                      <p:to>
                                        <p:strVal val="visible"/>
                                      </p:to>
                                    </p:set>
                                    <p:anim calcmode="lin" valueType="num">
                                      <p:cBhvr>
                                        <p:cTn id="63" dur="500" fill="hold"/>
                                        <p:tgtEl>
                                          <p:spTgt spid="37"/>
                                        </p:tgtEl>
                                        <p:attrNameLst>
                                          <p:attrName>ppt_w</p:attrName>
                                        </p:attrNameLst>
                                      </p:cBhvr>
                                      <p:tavLst>
                                        <p:tav tm="0">
                                          <p:val>
                                            <p:fltVal val="0"/>
                                          </p:val>
                                        </p:tav>
                                        <p:tav tm="100000">
                                          <p:val>
                                            <p:strVal val="#ppt_w"/>
                                          </p:val>
                                        </p:tav>
                                      </p:tavLst>
                                    </p:anim>
                                    <p:anim calcmode="lin" valueType="num">
                                      <p:cBhvr>
                                        <p:cTn id="64" dur="500" fill="hold"/>
                                        <p:tgtEl>
                                          <p:spTgt spid="37"/>
                                        </p:tgtEl>
                                        <p:attrNameLst>
                                          <p:attrName>ppt_h</p:attrName>
                                        </p:attrNameLst>
                                      </p:cBhvr>
                                      <p:tavLst>
                                        <p:tav tm="0">
                                          <p:val>
                                            <p:fltVal val="0"/>
                                          </p:val>
                                        </p:tav>
                                        <p:tav tm="100000">
                                          <p:val>
                                            <p:strVal val="#ppt_h"/>
                                          </p:val>
                                        </p:tav>
                                      </p:tavLst>
                                    </p:anim>
                                    <p:anim calcmode="lin" valueType="num">
                                      <p:cBhvr>
                                        <p:cTn id="65" dur="500" fill="hold"/>
                                        <p:tgtEl>
                                          <p:spTgt spid="37"/>
                                        </p:tgtEl>
                                        <p:attrNameLst>
                                          <p:attrName>style.rotation</p:attrName>
                                        </p:attrNameLst>
                                      </p:cBhvr>
                                      <p:tavLst>
                                        <p:tav tm="0">
                                          <p:val>
                                            <p:fltVal val="360"/>
                                          </p:val>
                                        </p:tav>
                                        <p:tav tm="100000">
                                          <p:val>
                                            <p:fltVal val="0"/>
                                          </p:val>
                                        </p:tav>
                                      </p:tavLst>
                                    </p:anim>
                                    <p:animEffect transition="in" filter="fade">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67029FE9-294A-4ECD-ACBE-CAA867331807}"/>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2" name="Group 21">
            <a:extLst>
              <a:ext uri="{FF2B5EF4-FFF2-40B4-BE49-F238E27FC236}">
                <a16:creationId xmlns:a16="http://schemas.microsoft.com/office/drawing/2014/main" id="{66CB3B0A-187B-9378-00DA-F77DD981A93C}"/>
              </a:ext>
            </a:extLst>
          </p:cNvPr>
          <p:cNvGrpSpPr/>
          <p:nvPr/>
        </p:nvGrpSpPr>
        <p:grpSpPr>
          <a:xfrm>
            <a:off x="485980" y="2125123"/>
            <a:ext cx="2004169" cy="1891318"/>
            <a:chOff x="1092722" y="4698312"/>
            <a:chExt cx="2004169" cy="1891318"/>
          </a:xfrm>
        </p:grpSpPr>
        <p:sp>
          <p:nvSpPr>
            <p:cNvPr id="23" name="Oval 22">
              <a:extLst>
                <a:ext uri="{FF2B5EF4-FFF2-40B4-BE49-F238E27FC236}">
                  <a16:creationId xmlns:a16="http://schemas.microsoft.com/office/drawing/2014/main" id="{E49752E8-1DC8-5581-F9DD-3B572FDBFEB8}"/>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F06C3CC5-5232-029F-5AAC-904353E5543E}"/>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CỌ RỬA</a:t>
              </a:r>
            </a:p>
          </p:txBody>
        </p:sp>
      </p:grpSp>
      <p:grpSp>
        <p:nvGrpSpPr>
          <p:cNvPr id="25" name="Group 24">
            <a:extLst>
              <a:ext uri="{FF2B5EF4-FFF2-40B4-BE49-F238E27FC236}">
                <a16:creationId xmlns:a16="http://schemas.microsoft.com/office/drawing/2014/main" id="{07BB3972-D928-FF23-C06C-8A83B5ACC2AD}"/>
              </a:ext>
            </a:extLst>
          </p:cNvPr>
          <p:cNvGrpSpPr/>
          <p:nvPr/>
        </p:nvGrpSpPr>
        <p:grpSpPr>
          <a:xfrm>
            <a:off x="519413" y="4551576"/>
            <a:ext cx="2004169" cy="1891318"/>
            <a:chOff x="1092722" y="4698312"/>
            <a:chExt cx="2004169" cy="1891318"/>
          </a:xfrm>
        </p:grpSpPr>
        <p:sp>
          <p:nvSpPr>
            <p:cNvPr id="26" name="Oval 25">
              <a:extLst>
                <a:ext uri="{FF2B5EF4-FFF2-40B4-BE49-F238E27FC236}">
                  <a16:creationId xmlns:a16="http://schemas.microsoft.com/office/drawing/2014/main" id="{98A440C0-E6D3-2C7B-C45F-AB4E1460BC4D}"/>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287C9AFB-2A47-B613-4BA9-DF22E52F7ED9}"/>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LAU</a:t>
              </a:r>
            </a:p>
            <a:p>
              <a:pPr algn="ctr"/>
              <a:r>
                <a:rPr lang="en-US" sz="4000" b="1" dirty="0"/>
                <a:t>CHÙI</a:t>
              </a:r>
            </a:p>
          </p:txBody>
        </p:sp>
      </p:grpSp>
      <p:grpSp>
        <p:nvGrpSpPr>
          <p:cNvPr id="28" name="Group 27">
            <a:extLst>
              <a:ext uri="{FF2B5EF4-FFF2-40B4-BE49-F238E27FC236}">
                <a16:creationId xmlns:a16="http://schemas.microsoft.com/office/drawing/2014/main" id="{698E3E95-D00F-175B-784B-F86210C2740D}"/>
              </a:ext>
            </a:extLst>
          </p:cNvPr>
          <p:cNvGrpSpPr/>
          <p:nvPr/>
        </p:nvGrpSpPr>
        <p:grpSpPr>
          <a:xfrm>
            <a:off x="6863736" y="4628955"/>
            <a:ext cx="2004169" cy="1891318"/>
            <a:chOff x="1092722" y="4698312"/>
            <a:chExt cx="2004169" cy="1891318"/>
          </a:xfrm>
        </p:grpSpPr>
        <p:sp>
          <p:nvSpPr>
            <p:cNvPr id="29" name="Oval 28">
              <a:extLst>
                <a:ext uri="{FF2B5EF4-FFF2-40B4-BE49-F238E27FC236}">
                  <a16:creationId xmlns:a16="http://schemas.microsoft.com/office/drawing/2014/main" id="{C1030F8E-65B4-A110-B1E2-C05362AD1CCF}"/>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7C7B534-3D40-6D58-8B56-D7730C8B7085}"/>
                </a:ext>
              </a:extLst>
            </p:cNvPr>
            <p:cNvSpPr txBox="1"/>
            <p:nvPr/>
          </p:nvSpPr>
          <p:spPr>
            <a:xfrm>
              <a:off x="1385767" y="5029887"/>
              <a:ext cx="1418078" cy="1323439"/>
            </a:xfrm>
            <a:prstGeom prst="rect">
              <a:avLst/>
            </a:prstGeom>
            <a:noFill/>
          </p:spPr>
          <p:txBody>
            <a:bodyPr wrap="square" rtlCol="0">
              <a:spAutoFit/>
            </a:bodyPr>
            <a:lstStyle/>
            <a:p>
              <a:pPr algn="ctr"/>
              <a:r>
                <a:rPr lang="en-US" sz="4000" b="1" dirty="0"/>
                <a:t>QUÉT </a:t>
              </a:r>
            </a:p>
            <a:p>
              <a:pPr algn="ctr"/>
              <a:r>
                <a:rPr lang="en-US" sz="4000" b="1" dirty="0"/>
                <a:t>DỌN</a:t>
              </a:r>
            </a:p>
          </p:txBody>
        </p:sp>
      </p:grpSp>
      <p:grpSp>
        <p:nvGrpSpPr>
          <p:cNvPr id="31" name="Group 30">
            <a:extLst>
              <a:ext uri="{FF2B5EF4-FFF2-40B4-BE49-F238E27FC236}">
                <a16:creationId xmlns:a16="http://schemas.microsoft.com/office/drawing/2014/main" id="{C0AABA8C-CC97-5F18-9BD4-DDE72A4417EB}"/>
              </a:ext>
            </a:extLst>
          </p:cNvPr>
          <p:cNvGrpSpPr/>
          <p:nvPr/>
        </p:nvGrpSpPr>
        <p:grpSpPr>
          <a:xfrm>
            <a:off x="6981740" y="2206429"/>
            <a:ext cx="2004169" cy="1891318"/>
            <a:chOff x="1092722" y="4698312"/>
            <a:chExt cx="2004169" cy="1891318"/>
          </a:xfrm>
        </p:grpSpPr>
        <p:sp>
          <p:nvSpPr>
            <p:cNvPr id="32" name="Oval 31">
              <a:extLst>
                <a:ext uri="{FF2B5EF4-FFF2-40B4-BE49-F238E27FC236}">
                  <a16:creationId xmlns:a16="http://schemas.microsoft.com/office/drawing/2014/main" id="{F153C78D-3994-12E5-8579-F768D53E618E}"/>
                </a:ext>
              </a:extLst>
            </p:cNvPr>
            <p:cNvSpPr/>
            <p:nvPr/>
          </p:nvSpPr>
          <p:spPr>
            <a:xfrm>
              <a:off x="1092722" y="4698312"/>
              <a:ext cx="2004169" cy="1891318"/>
            </a:xfrm>
            <a:prstGeom prst="ellipse">
              <a:avLst/>
            </a:prstGeom>
            <a:solidFill>
              <a:schemeClr val="bg1"/>
            </a:solidFill>
            <a:ln w="76200">
              <a:solidFill>
                <a:srgbClr val="FF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22649A58-AE98-8BA5-0578-026E96B97C63}"/>
                </a:ext>
              </a:extLst>
            </p:cNvPr>
            <p:cNvSpPr txBox="1"/>
            <p:nvPr/>
          </p:nvSpPr>
          <p:spPr>
            <a:xfrm>
              <a:off x="1213915" y="4993936"/>
              <a:ext cx="1764972" cy="1569660"/>
            </a:xfrm>
            <a:prstGeom prst="rect">
              <a:avLst/>
            </a:prstGeom>
            <a:noFill/>
          </p:spPr>
          <p:txBody>
            <a:bodyPr wrap="square" rtlCol="0">
              <a:spAutoFit/>
            </a:bodyPr>
            <a:lstStyle/>
            <a:p>
              <a:pPr algn="ctr"/>
              <a:r>
                <a:rPr lang="en-US" sz="3200" b="1" dirty="0"/>
                <a:t>HÓT RÁC</a:t>
              </a:r>
            </a:p>
            <a:p>
              <a:pPr algn="ctr"/>
              <a:r>
                <a:rPr lang="en-US" sz="3200" b="1" dirty="0"/>
                <a:t>(XÚC RÁC)</a:t>
              </a:r>
            </a:p>
          </p:txBody>
        </p:sp>
      </p:grpSp>
      <p:pic>
        <p:nvPicPr>
          <p:cNvPr id="34" name="Picture 33">
            <a:extLst>
              <a:ext uri="{FF2B5EF4-FFF2-40B4-BE49-F238E27FC236}">
                <a16:creationId xmlns:a16="http://schemas.microsoft.com/office/drawing/2014/main" id="{85F507A4-0AB3-160A-A6CB-F4157DB71D65}"/>
              </a:ext>
            </a:extLst>
          </p:cNvPr>
          <p:cNvPicPr>
            <a:picLocks noChangeAspect="1"/>
          </p:cNvPicPr>
          <p:nvPr/>
        </p:nvPicPr>
        <p:blipFill>
          <a:blip r:embed="rId3"/>
          <a:stretch>
            <a:fillRect/>
          </a:stretch>
        </p:blipFill>
        <p:spPr>
          <a:xfrm>
            <a:off x="2760068" y="2194610"/>
            <a:ext cx="1234390" cy="123439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5" name="Picture 34">
            <a:extLst>
              <a:ext uri="{FF2B5EF4-FFF2-40B4-BE49-F238E27FC236}">
                <a16:creationId xmlns:a16="http://schemas.microsoft.com/office/drawing/2014/main" id="{16E811CB-54E4-0454-8C24-0209BC15748F}"/>
              </a:ext>
            </a:extLst>
          </p:cNvPr>
          <p:cNvPicPr>
            <a:picLocks noChangeAspect="1"/>
          </p:cNvPicPr>
          <p:nvPr/>
        </p:nvPicPr>
        <p:blipFill>
          <a:blip r:embed="rId4"/>
          <a:stretch>
            <a:fillRect/>
          </a:stretch>
        </p:blipFill>
        <p:spPr>
          <a:xfrm>
            <a:off x="4146131" y="2125123"/>
            <a:ext cx="2181712" cy="1837231"/>
          </a:xfrm>
          <a:prstGeom prst="rect">
            <a:avLst/>
          </a:prstGeom>
        </p:spPr>
      </p:pic>
      <p:pic>
        <p:nvPicPr>
          <p:cNvPr id="41" name="Picture 40">
            <a:extLst>
              <a:ext uri="{FF2B5EF4-FFF2-40B4-BE49-F238E27FC236}">
                <a16:creationId xmlns:a16="http://schemas.microsoft.com/office/drawing/2014/main" id="{C9F74D9A-12C0-1F44-921D-C3050E00683F}"/>
              </a:ext>
            </a:extLst>
          </p:cNvPr>
          <p:cNvPicPr>
            <a:picLocks noChangeAspect="1"/>
          </p:cNvPicPr>
          <p:nvPr/>
        </p:nvPicPr>
        <p:blipFill>
          <a:blip r:embed="rId5"/>
          <a:stretch>
            <a:fillRect/>
          </a:stretch>
        </p:blipFill>
        <p:spPr>
          <a:xfrm>
            <a:off x="2850917" y="4531668"/>
            <a:ext cx="1968598" cy="2277042"/>
          </a:xfrm>
          <a:prstGeom prst="rect">
            <a:avLst/>
          </a:prstGeom>
        </p:spPr>
      </p:pic>
      <p:pic>
        <p:nvPicPr>
          <p:cNvPr id="42" name="Picture 41">
            <a:extLst>
              <a:ext uri="{FF2B5EF4-FFF2-40B4-BE49-F238E27FC236}">
                <a16:creationId xmlns:a16="http://schemas.microsoft.com/office/drawing/2014/main" id="{ABF49851-4FE7-9DAB-EF92-E00CAAF781FF}"/>
              </a:ext>
            </a:extLst>
          </p:cNvPr>
          <p:cNvPicPr>
            <a:picLocks noChangeAspect="1"/>
          </p:cNvPicPr>
          <p:nvPr/>
        </p:nvPicPr>
        <p:blipFill>
          <a:blip r:embed="rId6"/>
          <a:stretch>
            <a:fillRect/>
          </a:stretch>
        </p:blipFill>
        <p:spPr>
          <a:xfrm>
            <a:off x="9210404" y="2084175"/>
            <a:ext cx="1364868" cy="2026257"/>
          </a:xfrm>
          <a:prstGeom prst="rect">
            <a:avLst/>
          </a:prstGeom>
        </p:spPr>
      </p:pic>
      <p:pic>
        <p:nvPicPr>
          <p:cNvPr id="43" name="Picture 42">
            <a:extLst>
              <a:ext uri="{FF2B5EF4-FFF2-40B4-BE49-F238E27FC236}">
                <a16:creationId xmlns:a16="http://schemas.microsoft.com/office/drawing/2014/main" id="{10448B53-DA86-90A7-654C-40CC0387E8A3}"/>
              </a:ext>
            </a:extLst>
          </p:cNvPr>
          <p:cNvPicPr>
            <a:picLocks noChangeAspect="1"/>
          </p:cNvPicPr>
          <p:nvPr/>
        </p:nvPicPr>
        <p:blipFill>
          <a:blip r:embed="rId7"/>
          <a:stretch>
            <a:fillRect/>
          </a:stretch>
        </p:blipFill>
        <p:spPr>
          <a:xfrm>
            <a:off x="10887228" y="1932261"/>
            <a:ext cx="882288" cy="2277042"/>
          </a:xfrm>
          <a:prstGeom prst="rect">
            <a:avLst/>
          </a:prstGeom>
        </p:spPr>
      </p:pic>
      <p:pic>
        <p:nvPicPr>
          <p:cNvPr id="44" name="Picture 43">
            <a:extLst>
              <a:ext uri="{FF2B5EF4-FFF2-40B4-BE49-F238E27FC236}">
                <a16:creationId xmlns:a16="http://schemas.microsoft.com/office/drawing/2014/main" id="{9A00B629-57DE-5D13-4F88-7D12B75F10BB}"/>
              </a:ext>
            </a:extLst>
          </p:cNvPr>
          <p:cNvPicPr>
            <a:picLocks noChangeAspect="1"/>
          </p:cNvPicPr>
          <p:nvPr/>
        </p:nvPicPr>
        <p:blipFill>
          <a:blip r:embed="rId8"/>
          <a:stretch>
            <a:fillRect/>
          </a:stretch>
        </p:blipFill>
        <p:spPr>
          <a:xfrm rot="20410877">
            <a:off x="8900760" y="4628623"/>
            <a:ext cx="1687930" cy="2202801"/>
          </a:xfrm>
          <a:prstGeom prst="rect">
            <a:avLst/>
          </a:prstGeom>
        </p:spPr>
      </p:pic>
      <p:pic>
        <p:nvPicPr>
          <p:cNvPr id="4" name="Picture 3">
            <a:extLst>
              <a:ext uri="{FF2B5EF4-FFF2-40B4-BE49-F238E27FC236}">
                <a16:creationId xmlns:a16="http://schemas.microsoft.com/office/drawing/2014/main" id="{10DC0BE6-34CD-4E53-AB9E-586511C1A983}"/>
              </a:ext>
            </a:extLst>
          </p:cNvPr>
          <p:cNvPicPr>
            <a:picLocks noChangeAspect="1"/>
          </p:cNvPicPr>
          <p:nvPr/>
        </p:nvPicPr>
        <p:blipFill>
          <a:blip r:embed="rId9"/>
          <a:stretch>
            <a:fillRect/>
          </a:stretch>
        </p:blipFill>
        <p:spPr>
          <a:xfrm>
            <a:off x="1720030" y="461314"/>
            <a:ext cx="8751940" cy="1178142"/>
          </a:xfrm>
          <a:prstGeom prst="rect">
            <a:avLst/>
          </a:prstGeom>
        </p:spPr>
      </p:pic>
      <p:pic>
        <p:nvPicPr>
          <p:cNvPr id="2" name="Picture 1">
            <a:extLst>
              <a:ext uri="{FF2B5EF4-FFF2-40B4-BE49-F238E27FC236}">
                <a16:creationId xmlns:a16="http://schemas.microsoft.com/office/drawing/2014/main" id="{9A2239C9-8BB5-1FDB-2CB2-510A9753A7A6}"/>
              </a:ext>
            </a:extLst>
          </p:cNvPr>
          <p:cNvPicPr>
            <a:picLocks noChangeAspect="1"/>
          </p:cNvPicPr>
          <p:nvPr/>
        </p:nvPicPr>
        <p:blipFill>
          <a:blip r:embed="rId10"/>
          <a:stretch>
            <a:fillRect/>
          </a:stretch>
        </p:blipFill>
        <p:spPr>
          <a:xfrm rot="20115054">
            <a:off x="10737630" y="220633"/>
            <a:ext cx="1268548" cy="1261395"/>
          </a:xfrm>
          <a:prstGeom prst="rect">
            <a:avLst/>
          </a:prstGeom>
        </p:spPr>
      </p:pic>
      <p:pic>
        <p:nvPicPr>
          <p:cNvPr id="3" name="Picture 2">
            <a:extLst>
              <a:ext uri="{FF2B5EF4-FFF2-40B4-BE49-F238E27FC236}">
                <a16:creationId xmlns:a16="http://schemas.microsoft.com/office/drawing/2014/main" id="{94326638-DD9D-F93C-CDF6-1AC206DB4F7C}"/>
              </a:ext>
            </a:extLst>
          </p:cNvPr>
          <p:cNvPicPr>
            <a:picLocks noChangeAspect="1"/>
          </p:cNvPicPr>
          <p:nvPr/>
        </p:nvPicPr>
        <p:blipFill>
          <a:blip r:embed="rId11"/>
          <a:stretch>
            <a:fillRect/>
          </a:stretch>
        </p:blipFill>
        <p:spPr>
          <a:xfrm>
            <a:off x="413155" y="268781"/>
            <a:ext cx="1269194" cy="1165097"/>
          </a:xfrm>
          <a:prstGeom prst="rect">
            <a:avLst/>
          </a:prstGeom>
        </p:spPr>
      </p:pic>
    </p:spTree>
    <p:extLst>
      <p:ext uri="{BB962C8B-B14F-4D97-AF65-F5344CB8AC3E}">
        <p14:creationId xmlns:p14="http://schemas.microsoft.com/office/powerpoint/2010/main" val="37269908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1219201" y="1586659"/>
            <a:ext cx="7386320" cy="323001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1887195" y="2338390"/>
            <a:ext cx="6448772"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Mở</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rộng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và</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tổng</a:t>
            </a:r>
            <a:r>
              <a:rPr lang="en-US" sz="7200" dirty="0">
                <a:solidFill>
                  <a:srgbClr val="0070C0"/>
                </a:solidFill>
                <a:effectLst>
                  <a:glow rad="228600">
                    <a:srgbClr val="FFC000">
                      <a:satMod val="175000"/>
                      <a:alpha val="40000"/>
                    </a:srgbClr>
                  </a:glow>
                </a:effectLst>
                <a:latin typeface="Coiny" panose="02000903060500060000" pitchFamily="2" charset="0"/>
              </a:rPr>
              <a:t> </a:t>
            </a:r>
            <a:r>
              <a:rPr lang="en-US" sz="7200" dirty="0" err="1">
                <a:solidFill>
                  <a:srgbClr val="0070C0"/>
                </a:solidFill>
                <a:effectLst>
                  <a:glow rad="228600">
                    <a:srgbClr val="FFC000">
                      <a:satMod val="175000"/>
                      <a:alpha val="40000"/>
                    </a:srgbClr>
                  </a:glow>
                </a:effectLst>
                <a:latin typeface="Coiny" panose="02000903060500060000" pitchFamily="2" charset="0"/>
              </a:rPr>
              <a:t>kết</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Tree>
    <p:extLst>
      <p:ext uri="{BB962C8B-B14F-4D97-AF65-F5344CB8AC3E}">
        <p14:creationId xmlns:p14="http://schemas.microsoft.com/office/powerpoint/2010/main" val="175805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95400" y="2209800"/>
            <a:ext cx="8067471" cy="2197461"/>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174644" y="2057400"/>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704289" y="2699741"/>
            <a:ext cx="7462735" cy="1358257"/>
          </a:xfrm>
          <a:prstGeom prst="rect">
            <a:avLst/>
          </a:prstGeom>
          <a:noFill/>
        </p:spPr>
        <p:txBody>
          <a:bodyPr wrap="square" rtlCol="0">
            <a:spAutoFit/>
          </a:bodyPr>
          <a:lstStyle/>
          <a:p>
            <a:pPr algn="just">
              <a:lnSpc>
                <a:spcPct val="118000"/>
              </a:lnSpc>
            </a:pPr>
            <a:r>
              <a:rPr lang="en-US" sz="3600" b="1" dirty="0">
                <a:solidFill>
                  <a:srgbClr val="FFC000"/>
                </a:solidFill>
              </a:rPr>
              <a:t>2. </a:t>
            </a:r>
            <a:r>
              <a:rPr lang="en-US" sz="3600" b="1" dirty="0" err="1">
                <a:solidFill>
                  <a:srgbClr val="FFC000"/>
                </a:solidFill>
              </a:rPr>
              <a:t>Bí</a:t>
            </a:r>
            <a:r>
              <a:rPr lang="en-US" sz="3600" b="1" dirty="0">
                <a:solidFill>
                  <a:srgbClr val="FFC000"/>
                </a:solidFill>
              </a:rPr>
              <a:t> </a:t>
            </a:r>
            <a:r>
              <a:rPr lang="en-US" sz="3600" b="1" dirty="0" err="1">
                <a:solidFill>
                  <a:srgbClr val="FFC000"/>
                </a:solidFill>
              </a:rPr>
              <a:t>kíp</a:t>
            </a:r>
            <a:r>
              <a:rPr lang="en-US" sz="3600" b="1" dirty="0">
                <a:solidFill>
                  <a:srgbClr val="FFC000"/>
                </a:solidFill>
              </a:rPr>
              <a:t> </a:t>
            </a:r>
            <a:r>
              <a:rPr lang="en-US" sz="3600" b="1" dirty="0" err="1">
                <a:solidFill>
                  <a:srgbClr val="FFC000"/>
                </a:solidFill>
              </a:rPr>
              <a:t>sử</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các</a:t>
            </a:r>
            <a:r>
              <a:rPr lang="en-US" sz="3600" b="1" dirty="0">
                <a:solidFill>
                  <a:srgbClr val="FFC000"/>
                </a:solidFill>
              </a:rPr>
              <a:t> </a:t>
            </a:r>
            <a:r>
              <a:rPr lang="en-US" sz="3600" b="1" dirty="0" err="1">
                <a:solidFill>
                  <a:srgbClr val="FFC000"/>
                </a:solidFill>
              </a:rPr>
              <a:t>dụng</a:t>
            </a:r>
            <a:r>
              <a:rPr lang="en-US" sz="3600" b="1" dirty="0">
                <a:solidFill>
                  <a:srgbClr val="FFC000"/>
                </a:solidFill>
              </a:rPr>
              <a:t> </a:t>
            </a:r>
            <a:r>
              <a:rPr lang="en-US" sz="3600" b="1" dirty="0" err="1">
                <a:solidFill>
                  <a:srgbClr val="FFC000"/>
                </a:solidFill>
              </a:rPr>
              <a:t>cụ</a:t>
            </a:r>
            <a:r>
              <a:rPr lang="en-US" sz="3600" b="1" dirty="0">
                <a:solidFill>
                  <a:srgbClr val="FFC000"/>
                </a:solidFill>
              </a:rPr>
              <a:t> </a:t>
            </a:r>
            <a:r>
              <a:rPr lang="en-US" sz="3600" b="1" dirty="0" err="1">
                <a:solidFill>
                  <a:srgbClr val="FFC000"/>
                </a:solidFill>
              </a:rPr>
              <a:t>vệ</a:t>
            </a:r>
            <a:r>
              <a:rPr lang="en-US" sz="3600" b="1" dirty="0">
                <a:solidFill>
                  <a:srgbClr val="FFC000"/>
                </a:solidFill>
              </a:rPr>
              <a:t> </a:t>
            </a:r>
            <a:r>
              <a:rPr lang="en-US" sz="3600" b="1" dirty="0" err="1">
                <a:solidFill>
                  <a:srgbClr val="FFC000"/>
                </a:solidFill>
              </a:rPr>
              <a:t>sinh</a:t>
            </a:r>
            <a:r>
              <a:rPr lang="en-US" sz="3600" b="1" dirty="0">
                <a:solidFill>
                  <a:srgbClr val="FFC000"/>
                </a:solidFill>
              </a:rPr>
              <a:t> </a:t>
            </a:r>
            <a:r>
              <a:rPr lang="en-US" sz="3600" b="1" dirty="0" err="1">
                <a:solidFill>
                  <a:srgbClr val="FFC000"/>
                </a:solidFill>
              </a:rPr>
              <a:t>nhà</a:t>
            </a:r>
            <a:r>
              <a:rPr lang="en-US" sz="3600" b="1" dirty="0">
                <a:solidFill>
                  <a:srgbClr val="FFC000"/>
                </a:solidFill>
              </a:rPr>
              <a:t> </a:t>
            </a:r>
            <a:r>
              <a:rPr lang="en-US" sz="3600" b="1" dirty="0" err="1">
                <a:solidFill>
                  <a:srgbClr val="FFC000"/>
                </a:solidFill>
              </a:rPr>
              <a:t>cửa</a:t>
            </a:r>
            <a:endParaRPr lang="en-US" sz="3600" b="1" dirty="0">
              <a:solidFill>
                <a:srgbClr val="FFC000"/>
              </a:solidFill>
            </a:endParaRPr>
          </a:p>
        </p:txBody>
      </p:sp>
    </p:spTree>
    <p:extLst>
      <p:ext uri="{BB962C8B-B14F-4D97-AF65-F5344CB8AC3E}">
        <p14:creationId xmlns:p14="http://schemas.microsoft.com/office/powerpoint/2010/main" val="14796521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2CCF237-DE67-8777-BFD3-53CCAF82278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62000" y="0"/>
            <a:ext cx="13716000" cy="6858000"/>
          </a:xfrm>
          <a:prstGeom prst="rect">
            <a:avLst/>
          </a:prstGeom>
        </p:spPr>
      </p:pic>
      <p:pic>
        <p:nvPicPr>
          <p:cNvPr id="2050" name="Picture 2" descr="Vie Channel chính thức lên tiếng về poster Rap Việt mùa 2">
            <a:extLst>
              <a:ext uri="{FF2B5EF4-FFF2-40B4-BE49-F238E27FC236}">
                <a16:creationId xmlns:a16="http://schemas.microsoft.com/office/drawing/2014/main" id="{761E4C7E-1E6B-357E-207A-C19DDC0B74F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6167" r="92833">
                        <a14:foregroundMark x1="6167" y1="47467" x2="19000" y2="50400"/>
                        <a14:foregroundMark x1="56000" y1="40800" x2="60583" y2="42000"/>
                        <a14:foregroundMark x1="90333" y1="49333" x2="92833" y2="49333"/>
                      </a14:backgroundRemoval>
                    </a14:imgEffect>
                  </a14:imgLayer>
                </a14:imgProps>
              </a:ext>
              <a:ext uri="{28A0092B-C50C-407E-A947-70E740481C1C}">
                <a14:useLocalDpi xmlns:a14="http://schemas.microsoft.com/office/drawing/2010/main" val="0"/>
              </a:ext>
            </a:extLst>
          </a:blip>
          <a:srcRect t="23292" b="25975"/>
          <a:stretch/>
        </p:blipFill>
        <p:spPr bwMode="auto">
          <a:xfrm>
            <a:off x="3769518" y="100535"/>
            <a:ext cx="4652963" cy="147533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a:extLst>
              <a:ext uri="{FF2B5EF4-FFF2-40B4-BE49-F238E27FC236}">
                <a16:creationId xmlns:a16="http://schemas.microsoft.com/office/drawing/2014/main" id="{64267F26-CC65-AB98-A1D3-A6035178E928}"/>
              </a:ext>
            </a:extLst>
          </p:cNvPr>
          <p:cNvSpPr/>
          <p:nvPr/>
        </p:nvSpPr>
        <p:spPr>
          <a:xfrm>
            <a:off x="390522" y="1744934"/>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Chổi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1" name="Speech Bubble: Rectangle with Corners Rounded 10">
            <a:extLst>
              <a:ext uri="{FF2B5EF4-FFF2-40B4-BE49-F238E27FC236}">
                <a16:creationId xmlns:a16="http://schemas.microsoft.com/office/drawing/2014/main" id="{F8623C88-420F-B87A-D6EF-C84E66C1F5B3}"/>
              </a:ext>
            </a:extLst>
          </p:cNvPr>
          <p:cNvSpPr/>
          <p:nvPr/>
        </p:nvSpPr>
        <p:spPr>
          <a:xfrm>
            <a:off x="6929437" y="1995750"/>
            <a:ext cx="4652963" cy="1051727"/>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quét</a:t>
            </a:r>
            <a:endParaRPr lang="en-US" sz="3600" dirty="0">
              <a:solidFill>
                <a:schemeClr val="tx1">
                  <a:lumMod val="75000"/>
                  <a:lumOff val="25000"/>
                </a:schemeClr>
              </a:solidFill>
              <a:latin typeface="UTM Cookies" panose="02040603050506020204" pitchFamily="18" charset="0"/>
            </a:endParaRPr>
          </a:p>
        </p:txBody>
      </p:sp>
      <p:sp>
        <p:nvSpPr>
          <p:cNvPr id="12" name="Speech Bubble: Rectangle with Corners Rounded 11">
            <a:extLst>
              <a:ext uri="{FF2B5EF4-FFF2-40B4-BE49-F238E27FC236}">
                <a16:creationId xmlns:a16="http://schemas.microsoft.com/office/drawing/2014/main" id="{5931FDE2-7601-B940-11AC-B19D0EF19A9C}"/>
              </a:ext>
            </a:extLst>
          </p:cNvPr>
          <p:cNvSpPr/>
          <p:nvPr/>
        </p:nvSpPr>
        <p:spPr>
          <a:xfrm>
            <a:off x="395284" y="3087960"/>
            <a:ext cx="4652963" cy="1143000"/>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Khăn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3" name="Speech Bubble: Rectangle with Corners Rounded 12">
            <a:extLst>
              <a:ext uri="{FF2B5EF4-FFF2-40B4-BE49-F238E27FC236}">
                <a16:creationId xmlns:a16="http://schemas.microsoft.com/office/drawing/2014/main" id="{489AC0FC-9C92-7197-FDC6-999077A46CAF}"/>
              </a:ext>
            </a:extLst>
          </p:cNvPr>
          <p:cNvSpPr/>
          <p:nvPr/>
        </p:nvSpPr>
        <p:spPr>
          <a:xfrm>
            <a:off x="6929437" y="3505201"/>
            <a:ext cx="4635102" cy="1028700"/>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lumMod val="75000"/>
                    <a:lumOff val="25000"/>
                  </a:schemeClr>
                </a:solidFill>
                <a:latin typeface="UTM Cookies" panose="02040603050506020204" pitchFamily="18" charset="0"/>
              </a:rPr>
              <a:t>Lau – </a:t>
            </a:r>
            <a:r>
              <a:rPr lang="en-US" sz="3600" dirty="0" err="1">
                <a:solidFill>
                  <a:schemeClr val="tx1">
                    <a:lumMod val="75000"/>
                    <a:lumOff val="25000"/>
                  </a:schemeClr>
                </a:solidFill>
                <a:latin typeface="UTM Cookies" panose="02040603050506020204" pitchFamily="18" charset="0"/>
              </a:rPr>
              <a:t>lau</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
        <p:nvSpPr>
          <p:cNvPr id="14" name="Speech Bubble: Rectangle with Corners Rounded 13">
            <a:extLst>
              <a:ext uri="{FF2B5EF4-FFF2-40B4-BE49-F238E27FC236}">
                <a16:creationId xmlns:a16="http://schemas.microsoft.com/office/drawing/2014/main" id="{77AD2CF0-72EA-6B21-9AA2-1D96F8AC4371}"/>
              </a:ext>
            </a:extLst>
          </p:cNvPr>
          <p:cNvSpPr/>
          <p:nvPr/>
        </p:nvSpPr>
        <p:spPr>
          <a:xfrm>
            <a:off x="390522" y="4766739"/>
            <a:ext cx="4652963" cy="922065"/>
          </a:xfrm>
          <a:prstGeom prst="wedgeRoundRectCallout">
            <a:avLst>
              <a:gd name="adj1" fmla="val -57506"/>
              <a:gd name="adj2" fmla="val 7500"/>
              <a:gd name="adj3" fmla="val 1666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Bàn</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chải</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để</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làm</a:t>
            </a:r>
            <a:r>
              <a:rPr lang="en-US" sz="3600" dirty="0">
                <a:solidFill>
                  <a:schemeClr val="tx1">
                    <a:lumMod val="75000"/>
                    <a:lumOff val="25000"/>
                  </a:schemeClr>
                </a:solidFill>
                <a:latin typeface="UTM Cookies" panose="02040603050506020204" pitchFamily="18" charset="0"/>
              </a:rPr>
              <a:t> </a:t>
            </a:r>
            <a:r>
              <a:rPr lang="en-US" sz="3600" dirty="0" err="1">
                <a:solidFill>
                  <a:schemeClr val="tx1">
                    <a:lumMod val="75000"/>
                    <a:lumOff val="25000"/>
                  </a:schemeClr>
                </a:solidFill>
                <a:latin typeface="UTM Cookies" panose="02040603050506020204" pitchFamily="18" charset="0"/>
              </a:rPr>
              <a:t>gì</a:t>
            </a:r>
            <a:r>
              <a:rPr lang="en-US" sz="3600" dirty="0">
                <a:solidFill>
                  <a:schemeClr val="tx1">
                    <a:lumMod val="75000"/>
                    <a:lumOff val="25000"/>
                  </a:schemeClr>
                </a:solidFill>
                <a:latin typeface="UTM Cookies" panose="02040603050506020204" pitchFamily="18" charset="0"/>
              </a:rPr>
              <a:t>?</a:t>
            </a:r>
          </a:p>
        </p:txBody>
      </p:sp>
      <p:sp>
        <p:nvSpPr>
          <p:cNvPr id="15" name="Speech Bubble: Rectangle with Corners Rounded 14">
            <a:extLst>
              <a:ext uri="{FF2B5EF4-FFF2-40B4-BE49-F238E27FC236}">
                <a16:creationId xmlns:a16="http://schemas.microsoft.com/office/drawing/2014/main" id="{B6F7C96A-A507-5903-4203-CB8EBDEA3183}"/>
              </a:ext>
            </a:extLst>
          </p:cNvPr>
          <p:cNvSpPr/>
          <p:nvPr/>
        </p:nvSpPr>
        <p:spPr>
          <a:xfrm>
            <a:off x="6929437" y="4959881"/>
            <a:ext cx="4652963" cy="1051726"/>
          </a:xfrm>
          <a:prstGeom prst="wedgeRoundRectCallout">
            <a:avLst>
              <a:gd name="adj1" fmla="val 57476"/>
              <a:gd name="adj2" fmla="val 15000"/>
              <a:gd name="adj3" fmla="val 16667"/>
            </a:avLst>
          </a:prstGeom>
          <a:solidFill>
            <a:srgbClr val="FFA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cọ</a:t>
            </a:r>
            <a:r>
              <a:rPr lang="en-US" sz="3600" dirty="0">
                <a:solidFill>
                  <a:schemeClr val="tx1">
                    <a:lumMod val="75000"/>
                    <a:lumOff val="25000"/>
                  </a:schemeClr>
                </a:solidFill>
                <a:latin typeface="UTM Cookies" panose="02040603050506020204" pitchFamily="18" charset="0"/>
              </a:rPr>
              <a:t> - </a:t>
            </a:r>
            <a:r>
              <a:rPr lang="en-US" sz="3600" dirty="0" err="1">
                <a:solidFill>
                  <a:schemeClr val="tx1">
                    <a:lumMod val="75000"/>
                    <a:lumOff val="25000"/>
                  </a:schemeClr>
                </a:solidFill>
                <a:latin typeface="UTM Cookies" panose="02040603050506020204" pitchFamily="18" charset="0"/>
              </a:rPr>
              <a:t>lau</a:t>
            </a:r>
            <a:endParaRPr lang="en-US" sz="3600" dirty="0">
              <a:solidFill>
                <a:schemeClr val="tx1">
                  <a:lumMod val="75000"/>
                  <a:lumOff val="25000"/>
                </a:schemeClr>
              </a:solidFill>
              <a:latin typeface="UTM Cookies" panose="02040603050506020204" pitchFamily="18" charset="0"/>
            </a:endParaRPr>
          </a:p>
        </p:txBody>
      </p:sp>
    </p:spTree>
    <p:extLst>
      <p:ext uri="{BB962C8B-B14F-4D97-AF65-F5344CB8AC3E}">
        <p14:creationId xmlns:p14="http://schemas.microsoft.com/office/powerpoint/2010/main" val="3521013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strVal val="#ppt_w+.3"/>
                                          </p:val>
                                        </p:tav>
                                        <p:tav tm="100000">
                                          <p:val>
                                            <p:strVal val="#ppt_w"/>
                                          </p:val>
                                        </p:tav>
                                      </p:tavLst>
                                    </p:anim>
                                    <p:anim calcmode="lin" valueType="num">
                                      <p:cBhvr>
                                        <p:cTn id="13" dur="1000" fill="hold"/>
                                        <p:tgtEl>
                                          <p:spTgt spid="11"/>
                                        </p:tgtEl>
                                        <p:attrNameLst>
                                          <p:attrName>ppt_h</p:attrName>
                                        </p:attrNameLst>
                                      </p:cBhvr>
                                      <p:tavLst>
                                        <p:tav tm="0">
                                          <p:val>
                                            <p:strVal val="#ppt_h"/>
                                          </p:val>
                                        </p:tav>
                                        <p:tav tm="100000">
                                          <p:val>
                                            <p:strVal val="#ppt_h"/>
                                          </p:val>
                                        </p:tav>
                                      </p:tavLst>
                                    </p:anim>
                                    <p:animEffect transition="in" filter="fade">
                                      <p:cBhvr>
                                        <p:cTn id="14" dur="10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3"/>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1000" fill="hold"/>
                                        <p:tgtEl>
                                          <p:spTgt spid="15"/>
                                        </p:tgtEl>
                                        <p:attrNameLst>
                                          <p:attrName>ppt_w</p:attrName>
                                        </p:attrNameLst>
                                      </p:cBhvr>
                                      <p:tavLst>
                                        <p:tav tm="0">
                                          <p:val>
                                            <p:strVal val="#ppt_w+.3"/>
                                          </p:val>
                                        </p:tav>
                                        <p:tav tm="100000">
                                          <p:val>
                                            <p:strVal val="#ppt_w"/>
                                          </p:val>
                                        </p:tav>
                                      </p:tavLst>
                                    </p:anim>
                                    <p:anim calcmode="lin" valueType="num">
                                      <p:cBhvr>
                                        <p:cTn id="37" dur="1000" fill="hold"/>
                                        <p:tgtEl>
                                          <p:spTgt spid="15"/>
                                        </p:tgtEl>
                                        <p:attrNameLst>
                                          <p:attrName>ppt_h</p:attrName>
                                        </p:attrNameLst>
                                      </p:cBhvr>
                                      <p:tavLst>
                                        <p:tav tm="0">
                                          <p:val>
                                            <p:strVal val="#ppt_h"/>
                                          </p:val>
                                        </p:tav>
                                        <p:tav tm="100000">
                                          <p:val>
                                            <p:strVal val="#ppt_h"/>
                                          </p:val>
                                        </p:tav>
                                      </p:tavLst>
                                    </p:anim>
                                    <p:animEffect transition="in" filter="fade">
                                      <p:cBhvr>
                                        <p:cTn id="3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2"/>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0112" y="1384049"/>
            <a:ext cx="8080536" cy="3690000"/>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4"/>
          <a:stretch>
            <a:fillRect/>
          </a:stretch>
        </p:blipFill>
        <p:spPr>
          <a:xfrm>
            <a:off x="414939" y="1828800"/>
            <a:ext cx="2208421" cy="444345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5"/>
          <a:stretch>
            <a:fillRect/>
          </a:stretch>
        </p:blipFill>
        <p:spPr>
          <a:xfrm>
            <a:off x="9677400" y="1447800"/>
            <a:ext cx="2403675" cy="4267200"/>
          </a:xfrm>
          <a:prstGeom prst="rect">
            <a:avLst/>
          </a:prstGeom>
        </p:spPr>
      </p:pic>
      <p:sp>
        <p:nvSpPr>
          <p:cNvPr id="2" name="TextBox 1">
            <a:extLst>
              <a:ext uri="{FF2B5EF4-FFF2-40B4-BE49-F238E27FC236}">
                <a16:creationId xmlns:a16="http://schemas.microsoft.com/office/drawing/2014/main" id="{F6ABC6A7-5520-4D24-A8C4-A755CA558BFD}"/>
              </a:ext>
            </a:extLst>
          </p:cNvPr>
          <p:cNvSpPr txBox="1"/>
          <p:nvPr/>
        </p:nvSpPr>
        <p:spPr>
          <a:xfrm>
            <a:off x="2503707" y="1644000"/>
            <a:ext cx="7160937"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Dọn dẹp nhà cửa là công việc không đơn giản nhưng vẫn rất vui. Hãy biến công việc này thành ngày hội bằng bài hát, điệu nhảy khi làm việc nhé!</a:t>
            </a:r>
            <a:r>
              <a:rPr kumimoji="0" lang="en-US" sz="4000" b="0" i="0" u="none" strike="noStrike" kern="1200" cap="none" spc="0" normalizeH="0" baseline="0" noProof="0" dirty="0">
                <a:ln>
                  <a:noFill/>
                </a:ln>
                <a:solidFill>
                  <a:srgbClr val="FF558E"/>
                </a:solidFill>
                <a:effectLst/>
                <a:uLnTx/>
                <a:uFillTx/>
                <a:latin typeface="iCiel Cadena" panose="02000503000000020004" pitchFamily="50" charset="0"/>
                <a:ea typeface="+mn-ea"/>
                <a:cs typeface="+mn-cs"/>
              </a:rPr>
              <a:t> </a:t>
            </a:r>
          </a:p>
        </p:txBody>
      </p:sp>
    </p:spTree>
    <p:extLst>
      <p:ext uri="{BB962C8B-B14F-4D97-AF65-F5344CB8AC3E}">
        <p14:creationId xmlns:p14="http://schemas.microsoft.com/office/powerpoint/2010/main" val="266637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6.25E-7 7.40741E-7 L 0.0207 0.07523 " pathEditMode="relative" rAng="0" ptsTypes="AA">
                                      <p:cBhvr>
                                        <p:cTn id="6" dur="2500" fill="hold"/>
                                        <p:tgtEl>
                                          <p:spTgt spid="7"/>
                                        </p:tgtEl>
                                        <p:attrNameLst>
                                          <p:attrName>ppt_x</p:attrName>
                                          <p:attrName>ppt_y</p:attrName>
                                        </p:attrNameLst>
                                      </p:cBhvr>
                                      <p:rCtr x="1029" y="3750"/>
                                    </p:animMotion>
                                  </p:childTnLst>
                                </p:cTn>
                              </p:par>
                              <p:par>
                                <p:cTn id="7" presetID="42" presetClass="path" presetSubtype="0" repeatCount="indefinite" accel="50000" decel="50000" autoRev="1" fill="hold" nodeType="withEffect">
                                  <p:stCondLst>
                                    <p:cond delay="0"/>
                                  </p:stCondLst>
                                  <p:childTnLst>
                                    <p:animMotion origin="layout" path="M 2.29167E-6 -2.22222E-6 L -0.025 -0.04629 " pathEditMode="relative" rAng="0" ptsTypes="AA">
                                      <p:cBhvr>
                                        <p:cTn id="8" dur="2500" fill="hold"/>
                                        <p:tgtEl>
                                          <p:spTgt spid="8"/>
                                        </p:tgtEl>
                                        <p:attrNameLst>
                                          <p:attrName>ppt_x</p:attrName>
                                          <p:attrName>ppt_y</p:attrName>
                                        </p:attrNameLst>
                                      </p:cBhvr>
                                      <p:rCtr x="-1250" y="-23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3"/>
          <a:stretch>
            <a:fillRect/>
          </a:stretch>
        </p:blipFill>
        <p:spPr>
          <a:xfrm>
            <a:off x="590576" y="2480849"/>
            <a:ext cx="4038600" cy="4044880"/>
          </a:xfrm>
          <a:prstGeom prst="rect">
            <a:avLst/>
          </a:prstGeom>
        </p:spPr>
      </p:pic>
      <p:grpSp>
        <p:nvGrpSpPr>
          <p:cNvPr id="15" name="Group 14">
            <a:extLst>
              <a:ext uri="{FF2B5EF4-FFF2-40B4-BE49-F238E27FC236}">
                <a16:creationId xmlns:a16="http://schemas.microsoft.com/office/drawing/2014/main" id="{44006AC3-16D2-4A74-87D4-4F91FB05F757}"/>
              </a:ext>
            </a:extLst>
          </p:cNvPr>
          <p:cNvGrpSpPr/>
          <p:nvPr/>
        </p:nvGrpSpPr>
        <p:grpSpPr>
          <a:xfrm>
            <a:off x="4211597" y="918749"/>
            <a:ext cx="7120405" cy="3124200"/>
            <a:chOff x="4436414" y="1551563"/>
            <a:chExt cx="7327378" cy="4327762"/>
          </a:xfrm>
        </p:grpSpPr>
        <p:sp>
          <p:nvSpPr>
            <p:cNvPr id="16" name="Rectangle: Diagonal Corners Rounded 15">
              <a:extLst>
                <a:ext uri="{FF2B5EF4-FFF2-40B4-BE49-F238E27FC236}">
                  <a16:creationId xmlns:a16="http://schemas.microsoft.com/office/drawing/2014/main" id="{BC3944D7-32E0-4A4A-B993-DB413703505C}"/>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Diagonal Corners Rounded 16">
              <a:extLst>
                <a:ext uri="{FF2B5EF4-FFF2-40B4-BE49-F238E27FC236}">
                  <a16:creationId xmlns:a16="http://schemas.microsoft.com/office/drawing/2014/main" id="{AEB7E186-BE47-4E74-8843-B0262F4F29BC}"/>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A528142F-AC1E-4F8B-977E-003797E3D3E6}"/>
              </a:ext>
            </a:extLst>
          </p:cNvPr>
          <p:cNvSpPr txBox="1"/>
          <p:nvPr/>
        </p:nvSpPr>
        <p:spPr>
          <a:xfrm>
            <a:off x="4390321" y="1202694"/>
            <a:ext cx="6595499" cy="2646878"/>
          </a:xfrm>
          <a:prstGeom prst="rect">
            <a:avLst/>
          </a:prstGeom>
          <a:noFill/>
        </p:spPr>
        <p:txBody>
          <a:bodyPr wrap="square">
            <a:spAutoFit/>
          </a:bodyPr>
          <a:lstStyle/>
          <a:p>
            <a:pPr algn="ctr"/>
            <a:r>
              <a:rPr lang="en-US" sz="3800" dirty="0" err="1">
                <a:latin typeface="Coiny" panose="02000903060500060000" pitchFamily="2" charset="0"/>
              </a:rPr>
              <a:t>Về</a:t>
            </a:r>
            <a:r>
              <a:rPr lang="en-US" sz="3800" dirty="0">
                <a:latin typeface="Coiny" panose="02000903060500060000" pitchFamily="2" charset="0"/>
              </a:rPr>
              <a:t> </a:t>
            </a:r>
            <a:r>
              <a:rPr lang="en-US" sz="3800" dirty="0" err="1">
                <a:latin typeface="Coiny" panose="02000903060500060000" pitchFamily="2" charset="0"/>
              </a:rPr>
              <a:t>nhà</a:t>
            </a:r>
            <a:endParaRPr lang="en-US" sz="3800" dirty="0">
              <a:latin typeface="Coiny" panose="02000903060500060000" pitchFamily="2" charset="0"/>
            </a:endParaRP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Cùng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dọn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cửa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với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người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thân</a:t>
            </a:r>
            <a:r>
              <a:rPr lang="en-US" sz="3200" dirty="0">
                <a:solidFill>
                  <a:srgbClr val="FF0000"/>
                </a:solidFill>
                <a:latin typeface="Arial" panose="020B0604020202020204" pitchFamily="34" charset="0"/>
                <a:cs typeface="Arial" panose="020B0604020202020204" pitchFamily="34" charset="0"/>
              </a:rPr>
              <a:t>.</a:t>
            </a:r>
          </a:p>
          <a:p>
            <a:pPr marL="457200" indent="-457200" algn="just">
              <a:buFont typeface="Arial" panose="020B0604020202020204" pitchFamily="34" charset="0"/>
              <a:buChar char="•"/>
            </a:pPr>
            <a:r>
              <a:rPr lang="en-US" sz="3200" dirty="0" err="1">
                <a:solidFill>
                  <a:srgbClr val="FF0000"/>
                </a:solidFill>
                <a:latin typeface="Arial" panose="020B0604020202020204" pitchFamily="34" charset="0"/>
                <a:cs typeface="Arial" panose="020B0604020202020204" pitchFamily="34" charset="0"/>
              </a:rPr>
              <a:t>Nhờ</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phụ</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huynh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chụp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lại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góc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sạch</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đẹp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thực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hiện</a:t>
            </a:r>
            <a:r>
              <a:rPr lang="en-US" sz="32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785858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28872-C5E5-4F6D-8A89-D2B3363BBA8A}"/>
              </a:ext>
            </a:extLst>
          </p:cNvPr>
          <p:cNvPicPr>
            <a:picLocks noChangeAspect="1"/>
          </p:cNvPicPr>
          <p:nvPr/>
        </p:nvPicPr>
        <p:blipFill rotWithShape="1">
          <a:blip r:embed="rId4"/>
          <a:srcRect r="624"/>
          <a:stretch/>
        </p:blipFill>
        <p:spPr>
          <a:xfrm>
            <a:off x="-23648" y="0"/>
            <a:ext cx="12215648" cy="6858000"/>
          </a:xfrm>
          <a:prstGeom prst="rect">
            <a:avLst/>
          </a:prstGeom>
        </p:spPr>
      </p:pic>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061947" y="1524000"/>
            <a:ext cx="6068105" cy="3410101"/>
          </a:xfrm>
          <a:prstGeom prst="rect">
            <a:avLst/>
          </a:prstGeom>
        </p:spPr>
      </p:pic>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6"/>
          <a:stretch>
            <a:fillRect/>
          </a:stretch>
        </p:blipFill>
        <p:spPr>
          <a:xfrm>
            <a:off x="365147" y="696520"/>
            <a:ext cx="3339249" cy="6718730"/>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7"/>
          <a:stretch>
            <a:fillRect/>
          </a:stretch>
        </p:blipFill>
        <p:spPr>
          <a:xfrm>
            <a:off x="8686800" y="635284"/>
            <a:ext cx="3505200" cy="6222716"/>
          </a:xfrm>
          <a:prstGeom prst="rect">
            <a:avLst/>
          </a:prstGeom>
        </p:spPr>
      </p:pic>
      <p:pic>
        <p:nvPicPr>
          <p:cNvPr id="11" name="Nhacnen">
            <a:hlinkClick r:id="" action="ppaction://media"/>
            <a:extLst>
              <a:ext uri="{FF2B5EF4-FFF2-40B4-BE49-F238E27FC236}">
                <a16:creationId xmlns:a16="http://schemas.microsoft.com/office/drawing/2014/main" id="{5105BA81-6CFC-4D74-86EF-98DD964EB8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8932" y="486895"/>
            <a:ext cx="828517" cy="828517"/>
          </a:xfrm>
          <a:prstGeom prst="rect">
            <a:avLst/>
          </a:prstGeom>
        </p:spPr>
      </p:pic>
      <p:pic>
        <p:nvPicPr>
          <p:cNvPr id="3" name="Picture 2">
            <a:extLst>
              <a:ext uri="{FF2B5EF4-FFF2-40B4-BE49-F238E27FC236}">
                <a16:creationId xmlns:a16="http://schemas.microsoft.com/office/drawing/2014/main" id="{C8E250A4-E69C-490F-8A59-BABFFA7D04D6}"/>
              </a:ext>
            </a:extLst>
          </p:cNvPr>
          <p:cNvPicPr>
            <a:picLocks noChangeAspect="1"/>
          </p:cNvPicPr>
          <p:nvPr/>
        </p:nvPicPr>
        <p:blipFill>
          <a:blip r:embed="rId9"/>
          <a:stretch>
            <a:fillRect/>
          </a:stretch>
        </p:blipFill>
        <p:spPr>
          <a:xfrm>
            <a:off x="3462299" y="2167018"/>
            <a:ext cx="5267401" cy="2523963"/>
          </a:xfrm>
          <a:prstGeom prst="rect">
            <a:avLst/>
          </a:prstGeom>
        </p:spPr>
      </p:pic>
    </p:spTree>
    <p:extLst>
      <p:ext uri="{BB962C8B-B14F-4D97-AF65-F5344CB8AC3E}">
        <p14:creationId xmlns:p14="http://schemas.microsoft.com/office/powerpoint/2010/main" val="29179644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112" fill="hold"/>
                                        <p:tgtEl>
                                          <p:spTgt spid="11"/>
                                        </p:tgtEl>
                                      </p:cBhvr>
                                    </p:cmd>
                                  </p:childTnLst>
                                </p:cTn>
                              </p:par>
                              <p:par>
                                <p:cTn id="7" presetID="42" presetClass="path" presetSubtype="0" repeatCount="indefinite" accel="50000" decel="50000" autoRev="1" fill="hold" nodeType="withEffect">
                                  <p:stCondLst>
                                    <p:cond delay="0"/>
                                  </p:stCondLst>
                                  <p:childTnLst>
                                    <p:animMotion origin="layout" path="M 3.125E-6 4.81481E-6 L 0.0207 0.07523 " pathEditMode="relative" rAng="0" ptsTypes="AA">
                                      <p:cBhvr>
                                        <p:cTn id="8" dur="2500" fill="hold"/>
                                        <p:tgtEl>
                                          <p:spTgt spid="7"/>
                                        </p:tgtEl>
                                        <p:attrNameLst>
                                          <p:attrName>ppt_x</p:attrName>
                                          <p:attrName>ppt_y</p:attrName>
                                        </p:attrNameLst>
                                      </p:cBhvr>
                                      <p:rCtr x="1029" y="3750"/>
                                    </p:animMotion>
                                  </p:childTnLst>
                                </p:cTn>
                              </p:par>
                              <p:par>
                                <p:cTn id="9" presetID="42" presetClass="path" presetSubtype="0" repeatCount="indefinite" accel="50000" decel="50000" autoRev="1" fill="hold" nodeType="withEffect">
                                  <p:stCondLst>
                                    <p:cond delay="0"/>
                                  </p:stCondLst>
                                  <p:childTnLst>
                                    <p:animMotion origin="layout" path="M 1.11022E-16 3.7037E-6 L -0.025 -0.0463 " pathEditMode="relative" rAng="0" ptsTypes="AA">
                                      <p:cBhvr>
                                        <p:cTn id="10" dur="2500" fill="hold"/>
                                        <p:tgtEl>
                                          <p:spTgt spid="8"/>
                                        </p:tgtEl>
                                        <p:attrNameLst>
                                          <p:attrName>ppt_x</p:attrName>
                                          <p:attrName>ppt_y</p:attrName>
                                        </p:attrNameLst>
                                      </p:cBhvr>
                                      <p:rCtr x="-1250" y="-2315"/>
                                    </p:animMotion>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8" repeatCount="indefinite"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28799" y="1186190"/>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3947969" y="1305580"/>
              <a:ext cx="4289957" cy="523220"/>
            </a:xfrm>
            <a:prstGeom prst="rect">
              <a:avLst/>
            </a:prstGeom>
            <a:noFill/>
          </p:spPr>
          <p:txBody>
            <a:bodyPr wrap="none" rtlCol="0">
              <a:spAutoFit/>
            </a:bodyPr>
            <a:lstStyle/>
            <a:p>
              <a:pPr algn="ctr"/>
              <a:r>
                <a:rPr lang="en-US" sz="2800">
                  <a:solidFill>
                    <a:schemeClr val="bg1"/>
                  </a:solidFill>
                  <a:latin typeface="iCiel Cadena" panose="02000503000000020004" pitchFamily="50" charset="0"/>
                </a:rPr>
                <a:t>HOẠT ĐỘNG TRẢI NGHIỆM</a:t>
              </a: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617272" y="19119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3915064" y="2507595"/>
            <a:ext cx="4494074" cy="954107"/>
          </a:xfrm>
          <a:prstGeom prst="rect">
            <a:avLst/>
          </a:prstGeom>
          <a:noFill/>
        </p:spPr>
        <p:txBody>
          <a:bodyPr wrap="square" rtlCol="0">
            <a:spAutoFit/>
          </a:bodyPr>
          <a:lstStyle/>
          <a:p>
            <a:pPr algn="ctr"/>
            <a:r>
              <a:rPr lang="en-US" sz="2800" dirty="0">
                <a:solidFill>
                  <a:schemeClr val="tx1">
                    <a:lumMod val="65000"/>
                    <a:lumOff val="35000"/>
                  </a:schemeClr>
                </a:solidFill>
                <a:latin typeface="iCiel Cadena" panose="02000503000000020004" pitchFamily="50" charset="0"/>
              </a:rPr>
              <a:t>CHỦ ĐỀ: </a:t>
            </a:r>
            <a:r>
              <a:rPr lang="en-US" sz="2800" dirty="0" err="1">
                <a:solidFill>
                  <a:schemeClr val="tx1">
                    <a:lumMod val="65000"/>
                    <a:lumOff val="35000"/>
                  </a:schemeClr>
                </a:solidFill>
                <a:latin typeface="iCiel Cadena" panose="02000503000000020004" pitchFamily="50" charset="0"/>
              </a:rPr>
              <a:t>Giữ</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gìn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nhà</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cửa</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ngăn</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nắp</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sạch</a:t>
            </a:r>
            <a:r>
              <a:rPr lang="en-US" sz="2800" dirty="0">
                <a:solidFill>
                  <a:schemeClr val="tx1">
                    <a:lumMod val="65000"/>
                    <a:lumOff val="35000"/>
                  </a:schemeClr>
                </a:solidFill>
                <a:latin typeface="iCiel Cadena" panose="02000503000000020004" pitchFamily="50" charset="0"/>
              </a:rPr>
              <a:t> </a:t>
            </a:r>
            <a:r>
              <a:rPr lang="en-US" sz="2800" dirty="0" err="1">
                <a:solidFill>
                  <a:schemeClr val="tx1">
                    <a:lumMod val="65000"/>
                    <a:lumOff val="35000"/>
                  </a:schemeClr>
                </a:solidFill>
                <a:latin typeface="iCiel Cadena" panose="02000503000000020004" pitchFamily="50" charset="0"/>
              </a:rPr>
              <a:t>đẹp</a:t>
            </a:r>
            <a:endParaRPr lang="en-US" sz="2800" dirty="0">
              <a:solidFill>
                <a:schemeClr val="tx1">
                  <a:lumMod val="65000"/>
                  <a:lumOff val="35000"/>
                </a:schemeClr>
              </a:solidFill>
              <a:latin typeface="iCiel Cadena" panose="02000503000000020004" pitchFamily="50" charset="0"/>
            </a:endParaRPr>
          </a:p>
        </p:txBody>
      </p:sp>
      <p:sp>
        <p:nvSpPr>
          <p:cNvPr id="13" name="TextBox 12">
            <a:extLst>
              <a:ext uri="{FF2B5EF4-FFF2-40B4-BE49-F238E27FC236}">
                <a16:creationId xmlns:a16="http://schemas.microsoft.com/office/drawing/2014/main" id="{9C973DFC-CCF2-2928-2DC2-DE1146ACE8DD}"/>
              </a:ext>
            </a:extLst>
          </p:cNvPr>
          <p:cNvSpPr txBox="1"/>
          <p:nvPr/>
        </p:nvSpPr>
        <p:spPr>
          <a:xfrm>
            <a:off x="3772374" y="3640716"/>
            <a:ext cx="4834977" cy="1569660"/>
          </a:xfrm>
          <a:prstGeom prst="rect">
            <a:avLst/>
          </a:prstGeom>
          <a:noFill/>
        </p:spPr>
        <p:txBody>
          <a:bodyPr wrap="none" rtlCol="0">
            <a:spAutoFit/>
          </a:bodyPr>
          <a:lstStyle/>
          <a:p>
            <a:pPr algn="ctr"/>
            <a:r>
              <a:rPr lang="en-US" sz="4800" dirty="0" err="1">
                <a:solidFill>
                  <a:srgbClr val="FFC000"/>
                </a:solidFill>
                <a:latin typeface="iCiel Cadena" panose="02000503000000020004" pitchFamily="50" charset="0"/>
              </a:rPr>
              <a:t>Tuần</a:t>
            </a:r>
            <a:r>
              <a:rPr lang="en-US" sz="4800" dirty="0">
                <a:solidFill>
                  <a:srgbClr val="FFC000"/>
                </a:solidFill>
                <a:latin typeface="iCiel Cadena" panose="02000503000000020004" pitchFamily="50" charset="0"/>
              </a:rPr>
              <a:t> 16</a:t>
            </a:r>
          </a:p>
          <a:p>
            <a:pPr algn="ct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Nhà</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sạch</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thì</a:t>
            </a:r>
            <a:r>
              <a:rPr lang="en-US" sz="4800" dirty="0">
                <a:solidFill>
                  <a:schemeClr val="accent5"/>
                </a:solidFill>
                <a:latin typeface="iCiel Cadena" panose="02000503000000020004" pitchFamily="50" charset="0"/>
              </a:rPr>
              <a:t> </a:t>
            </a:r>
            <a:r>
              <a:rPr lang="en-US" sz="4800" dirty="0" err="1">
                <a:solidFill>
                  <a:schemeClr val="accent5"/>
                </a:solidFill>
                <a:latin typeface="iCiel Cadena" panose="02000503000000020004" pitchFamily="50" charset="0"/>
              </a:rPr>
              <a:t>mát</a:t>
            </a:r>
            <a:endParaRPr lang="en-US" sz="4800" dirty="0">
              <a:solidFill>
                <a:schemeClr val="accent5"/>
              </a:solidFill>
              <a:latin typeface="iCiel Cadena" panose="02000503000000020004" pitchFamily="50" charset="0"/>
            </a:endParaRPr>
          </a:p>
        </p:txBody>
      </p:sp>
    </p:spTree>
    <p:extLst>
      <p:ext uri="{BB962C8B-B14F-4D97-AF65-F5344CB8AC3E}">
        <p14:creationId xmlns:p14="http://schemas.microsoft.com/office/powerpoint/2010/main" val="3156556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20" dur="2750" fill="hold"/>
                                        <p:tgtEl>
                                          <p:spTgt spid="7"/>
                                        </p:tgtEl>
                                        <p:attrNameLst>
                                          <p:attrName>ppt_x</p:attrName>
                                          <p:attrName>ppt_y</p:attrName>
                                        </p:attrNameLst>
                                      </p:cBhvr>
                                      <p:rCtr x="-326" y="2662"/>
                                    </p:animMotion>
                                  </p:childTnLst>
                                </p:cTn>
                              </p:par>
                              <p:par>
                                <p:cTn id="21"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2" dur="2750" fill="hold"/>
                                        <p:tgtEl>
                                          <p:spTgt spid="8"/>
                                        </p:tgtEl>
                                        <p:attrNameLst>
                                          <p:attrName>ppt_x</p:attrName>
                                          <p:attrName>ppt_y</p:attrName>
                                        </p:attrNameLst>
                                      </p:cBhvr>
                                      <p:rCtr x="-326" y="2662"/>
                                    </p:animMotion>
                                  </p:childTnLst>
                                </p:cTn>
                              </p:par>
                              <p:par>
                                <p:cTn id="23" presetID="53" presetClass="entr" presetSubtype="52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36F8054-4816-4BDF-90A5-545DDF61EE59}"/>
              </a:ext>
            </a:extLst>
          </p:cNvPr>
          <p:cNvPicPr>
            <a:picLocks noChangeAspect="1"/>
          </p:cNvPicPr>
          <p:nvPr/>
        </p:nvPicPr>
        <p:blipFill>
          <a:blip r:embed="rId2"/>
          <a:stretch>
            <a:fillRect/>
          </a:stretch>
        </p:blipFill>
        <p:spPr>
          <a:xfrm>
            <a:off x="-23814" y="0"/>
            <a:ext cx="12215813" cy="6858000"/>
          </a:xfrm>
          <a:prstGeom prst="rect">
            <a:avLst/>
          </a:prstGeom>
        </p:spPr>
      </p:pic>
      <p:grpSp>
        <p:nvGrpSpPr>
          <p:cNvPr id="2" name="Group 1">
            <a:extLst>
              <a:ext uri="{FF2B5EF4-FFF2-40B4-BE49-F238E27FC236}">
                <a16:creationId xmlns:a16="http://schemas.microsoft.com/office/drawing/2014/main" id="{EEDFEE64-E266-4A2A-BDC3-0A8C1007460A}"/>
              </a:ext>
            </a:extLst>
          </p:cNvPr>
          <p:cNvGrpSpPr/>
          <p:nvPr/>
        </p:nvGrpSpPr>
        <p:grpSpPr>
          <a:xfrm>
            <a:off x="1894900" y="845545"/>
            <a:ext cx="8534402" cy="5166909"/>
            <a:chOff x="1828799" y="1186190"/>
            <a:chExt cx="8534402" cy="5166909"/>
          </a:xfrm>
        </p:grpSpPr>
        <p:pic>
          <p:nvPicPr>
            <p:cNvPr id="9" name="Picture 8">
              <a:extLst>
                <a:ext uri="{FF2B5EF4-FFF2-40B4-BE49-F238E27FC236}">
                  <a16:creationId xmlns:a16="http://schemas.microsoft.com/office/drawing/2014/main" id="{726554C8-C6D5-41BF-881A-0A507BEA22B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799" y="1557010"/>
              <a:ext cx="8534402" cy="4796089"/>
            </a:xfrm>
            <a:prstGeom prst="rect">
              <a:avLst/>
            </a:prstGeom>
          </p:spPr>
        </p:pic>
        <p:pic>
          <p:nvPicPr>
            <p:cNvPr id="10" name="Picture 9">
              <a:extLst>
                <a:ext uri="{FF2B5EF4-FFF2-40B4-BE49-F238E27FC236}">
                  <a16:creationId xmlns:a16="http://schemas.microsoft.com/office/drawing/2014/main" id="{F49AEC24-D0E5-4CE9-84DC-757BCB7C679F}"/>
                </a:ext>
              </a:extLst>
            </p:cNvPr>
            <p:cNvPicPr>
              <a:picLocks noChangeAspect="1"/>
            </p:cNvPicPr>
            <p:nvPr/>
          </p:nvPicPr>
          <p:blipFill>
            <a:blip r:embed="rId4"/>
            <a:stretch>
              <a:fillRect/>
            </a:stretch>
          </p:blipFill>
          <p:spPr>
            <a:xfrm>
              <a:off x="3381022" y="1186190"/>
              <a:ext cx="5429956" cy="959556"/>
            </a:xfrm>
            <a:prstGeom prst="rect">
              <a:avLst/>
            </a:prstGeom>
          </p:spPr>
        </p:pic>
        <p:sp>
          <p:nvSpPr>
            <p:cNvPr id="14" name="TextBox 13">
              <a:extLst>
                <a:ext uri="{FF2B5EF4-FFF2-40B4-BE49-F238E27FC236}">
                  <a16:creationId xmlns:a16="http://schemas.microsoft.com/office/drawing/2014/main" id="{E6B0A731-31FE-41EB-A22E-107C348379F7}"/>
                </a:ext>
              </a:extLst>
            </p:cNvPr>
            <p:cNvSpPr txBox="1"/>
            <p:nvPr/>
          </p:nvSpPr>
          <p:spPr>
            <a:xfrm>
              <a:off x="4602795" y="1305580"/>
              <a:ext cx="2980304" cy="523220"/>
            </a:xfrm>
            <a:prstGeom prst="rect">
              <a:avLst/>
            </a:prstGeom>
            <a:noFill/>
          </p:spPr>
          <p:txBody>
            <a:bodyPr wrap="none" rtlCol="0">
              <a:spAutoFit/>
            </a:bodyPr>
            <a:lstStyle/>
            <a:p>
              <a:pPr algn="ctr"/>
              <a:r>
                <a:rPr lang="en-US" sz="2800" dirty="0" smtClean="0">
                  <a:solidFill>
                    <a:schemeClr val="bg1"/>
                  </a:solidFill>
                  <a:latin typeface="iCiel Cadena" panose="02000503000000020004" pitchFamily="50" charset="0"/>
                </a:rPr>
                <a:t>YÊU CẦU CẦN ĐẠT</a:t>
              </a:r>
              <a:endParaRPr lang="en-US" sz="2800" dirty="0">
                <a:solidFill>
                  <a:schemeClr val="bg1"/>
                </a:solidFill>
                <a:latin typeface="iCiel Cadena" panose="02000503000000020004" pitchFamily="50" charset="0"/>
              </a:endParaRPr>
            </a:p>
          </p:txBody>
        </p:sp>
      </p:grpSp>
      <p:pic>
        <p:nvPicPr>
          <p:cNvPr id="7" name="Picture 6">
            <a:extLst>
              <a:ext uri="{FF2B5EF4-FFF2-40B4-BE49-F238E27FC236}">
                <a16:creationId xmlns:a16="http://schemas.microsoft.com/office/drawing/2014/main" id="{16052BAB-C40C-4398-84A1-D7BFA371D57A}"/>
              </a:ext>
            </a:extLst>
          </p:cNvPr>
          <p:cNvPicPr>
            <a:picLocks noChangeAspect="1"/>
          </p:cNvPicPr>
          <p:nvPr/>
        </p:nvPicPr>
        <p:blipFill>
          <a:blip r:embed="rId5"/>
          <a:stretch>
            <a:fillRect/>
          </a:stretch>
        </p:blipFill>
        <p:spPr>
          <a:xfrm>
            <a:off x="145540" y="2134517"/>
            <a:ext cx="2583702" cy="5198533"/>
          </a:xfrm>
          <a:prstGeom prst="rect">
            <a:avLst/>
          </a:prstGeom>
        </p:spPr>
      </p:pic>
      <p:pic>
        <p:nvPicPr>
          <p:cNvPr id="8" name="Picture 7">
            <a:extLst>
              <a:ext uri="{FF2B5EF4-FFF2-40B4-BE49-F238E27FC236}">
                <a16:creationId xmlns:a16="http://schemas.microsoft.com/office/drawing/2014/main" id="{3C9A4B57-4C0D-40FD-A3D2-619044901DFE}"/>
              </a:ext>
            </a:extLst>
          </p:cNvPr>
          <p:cNvPicPr>
            <a:picLocks noChangeAspect="1"/>
          </p:cNvPicPr>
          <p:nvPr/>
        </p:nvPicPr>
        <p:blipFill>
          <a:blip r:embed="rId6"/>
          <a:stretch>
            <a:fillRect/>
          </a:stretch>
        </p:blipFill>
        <p:spPr>
          <a:xfrm>
            <a:off x="9146089" y="1685445"/>
            <a:ext cx="2736555" cy="4858154"/>
          </a:xfrm>
          <a:prstGeom prst="rect">
            <a:avLst/>
          </a:prstGeom>
        </p:spPr>
      </p:pic>
      <p:pic>
        <p:nvPicPr>
          <p:cNvPr id="11" name="Picture 10">
            <a:extLst>
              <a:ext uri="{FF2B5EF4-FFF2-40B4-BE49-F238E27FC236}">
                <a16:creationId xmlns:a16="http://schemas.microsoft.com/office/drawing/2014/main" id="{9A77BB1B-FCBC-4660-B7E3-15860B31F5CD}"/>
              </a:ext>
            </a:extLst>
          </p:cNvPr>
          <p:cNvPicPr>
            <a:picLocks noChangeAspect="1"/>
          </p:cNvPicPr>
          <p:nvPr/>
        </p:nvPicPr>
        <p:blipFill>
          <a:blip r:embed="rId7"/>
          <a:stretch>
            <a:fillRect/>
          </a:stretch>
        </p:blipFill>
        <p:spPr>
          <a:xfrm>
            <a:off x="3772374" y="5334277"/>
            <a:ext cx="4797778" cy="1399822"/>
          </a:xfrm>
          <a:prstGeom prst="rect">
            <a:avLst/>
          </a:prstGeom>
        </p:spPr>
      </p:pic>
      <p:sp>
        <p:nvSpPr>
          <p:cNvPr id="3" name="TextBox 2"/>
          <p:cNvSpPr txBox="1"/>
          <p:nvPr/>
        </p:nvSpPr>
        <p:spPr>
          <a:xfrm>
            <a:off x="2998251" y="2590800"/>
            <a:ext cx="5878827" cy="2246769"/>
          </a:xfrm>
          <a:prstGeom prst="rect">
            <a:avLst/>
          </a:prstGeom>
          <a:noFill/>
        </p:spPr>
        <p:txBody>
          <a:bodyPr wrap="square" rtlCol="0">
            <a:spAutoFit/>
          </a:bodyPr>
          <a:lstStyle/>
          <a:p>
            <a:pPr marL="342900" indent="-342900" algn="just">
              <a:buAutoNum type="arabicPeriod"/>
            </a:pPr>
            <a:r>
              <a:rPr lang="nl-NL" sz="2800" dirty="0" smtClean="0">
                <a:latin typeface="Times New Roman" panose="02020603050405020304" pitchFamily="18" charset="0"/>
                <a:cs typeface="Times New Roman" panose="02020603050405020304" pitchFamily="18" charset="0"/>
              </a:rPr>
              <a:t>Nêu </a:t>
            </a:r>
            <a:r>
              <a:rPr lang="nl-NL" sz="2800" dirty="0">
                <a:latin typeface="Times New Roman" panose="02020603050405020304" pitchFamily="18" charset="0"/>
                <a:cs typeface="Times New Roman" panose="02020603050405020304" pitchFamily="18" charset="0"/>
              </a:rPr>
              <a:t>được thói quen giữ gìn nhà cửa gọn gàng, sạch sẽ</a:t>
            </a:r>
            <a:r>
              <a:rPr lang="nl-NL" sz="2800" dirty="0" smtClean="0">
                <a:latin typeface="Times New Roman" panose="02020603050405020304" pitchFamily="18" charset="0"/>
                <a:cs typeface="Times New Roman" panose="02020603050405020304" pitchFamily="18" charset="0"/>
              </a:rPr>
              <a:t>.</a:t>
            </a:r>
          </a:p>
          <a:p>
            <a:pPr marL="342900" indent="-342900" algn="just">
              <a:buFontTx/>
              <a:buAutoNum type="arabicPeriod"/>
            </a:pPr>
            <a:r>
              <a:rPr lang="vi-VN" sz="2800" dirty="0">
                <a:latin typeface="Times New Roman" panose="02020603050405020304" pitchFamily="18" charset="0"/>
                <a:cs typeface="Times New Roman" panose="02020603050405020304" pitchFamily="18" charset="0"/>
              </a:rPr>
              <a:t>N</a:t>
            </a:r>
            <a:r>
              <a:rPr lang="vi-VN" sz="2800" dirty="0" smtClean="0">
                <a:latin typeface="Times New Roman" panose="02020603050405020304" pitchFamily="18" charset="0"/>
                <a:cs typeface="Times New Roman" panose="02020603050405020304" pitchFamily="18" charset="0"/>
              </a:rPr>
              <a:t>êu những </a:t>
            </a:r>
            <a:r>
              <a:rPr lang="vi-VN" sz="2800" dirty="0">
                <a:latin typeface="Times New Roman" panose="02020603050405020304" pitchFamily="18" charset="0"/>
                <a:cs typeface="Times New Roman" panose="02020603050405020304" pitchFamily="18" charset="0"/>
              </a:rPr>
              <a:t>việc làm chăm sóc ngôi nhà sạch sẽ.</a:t>
            </a:r>
          </a:p>
          <a:p>
            <a:pPr marL="342900" indent="-342900" algn="just">
              <a:buAutoNum type="arabicPeriod"/>
            </a:pPr>
            <a:endParaRPr lang="vi-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6557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1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2" presetClass="entr" presetSubtype="6"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1+#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par>
                          <p:cTn id="18" fill="hold">
                            <p:stCondLst>
                              <p:cond delay="500"/>
                            </p:stCondLst>
                            <p:childTnLst>
                              <p:par>
                                <p:cTn id="19" presetID="42" presetClass="path" presetSubtype="0" repeatCount="indefinite" accel="50000" decel="50000" autoRev="1" fill="hold" nodeType="afterEffect">
                                  <p:stCondLst>
                                    <p:cond delay="0"/>
                                  </p:stCondLst>
                                  <p:childTnLst>
                                    <p:animMotion origin="layout" path="M -4.16667E-7 1.11111E-6 L -0.00651 0.05347 " pathEditMode="relative" rAng="0" ptsTypes="AA">
                                      <p:cBhvr>
                                        <p:cTn id="20" dur="2750" fill="hold"/>
                                        <p:tgtEl>
                                          <p:spTgt spid="7"/>
                                        </p:tgtEl>
                                        <p:attrNameLst>
                                          <p:attrName>ppt_x</p:attrName>
                                          <p:attrName>ppt_y</p:attrName>
                                        </p:attrNameLst>
                                      </p:cBhvr>
                                      <p:rCtr x="-326" y="2662"/>
                                    </p:animMotion>
                                  </p:childTnLst>
                                </p:cTn>
                              </p:par>
                              <p:par>
                                <p:cTn id="21"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22" dur="2750" fill="hold"/>
                                        <p:tgtEl>
                                          <p:spTgt spid="8"/>
                                        </p:tgtEl>
                                        <p:attrNameLst>
                                          <p:attrName>ppt_x</p:attrName>
                                          <p:attrName>ppt_y</p:attrName>
                                        </p:attrNameLst>
                                      </p:cBhvr>
                                      <p:rCtr x="-326" y="2662"/>
                                    </p:animMotion>
                                  </p:childTnLst>
                                </p:cTn>
                              </p:par>
                              <p:par>
                                <p:cTn id="23" presetID="53" presetClass="entr" presetSubtype="528"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ADC74700-50F4-4E81-B07B-D88427D32CD0}"/>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715179DC-0911-4537-BF13-D10F678DBE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502075"/>
            <a:ext cx="9296400" cy="5853850"/>
          </a:xfrm>
          <a:prstGeom prst="rect">
            <a:avLst/>
          </a:prstGeom>
        </p:spPr>
      </p:pic>
      <p:pic>
        <p:nvPicPr>
          <p:cNvPr id="5" name="Picture 4">
            <a:extLst>
              <a:ext uri="{FF2B5EF4-FFF2-40B4-BE49-F238E27FC236}">
                <a16:creationId xmlns:a16="http://schemas.microsoft.com/office/drawing/2014/main" id="{CAC7C582-A865-41C4-90A4-F155BF5EFBD6}"/>
              </a:ext>
            </a:extLst>
          </p:cNvPr>
          <p:cNvPicPr>
            <a:picLocks noChangeAspect="1"/>
          </p:cNvPicPr>
          <p:nvPr/>
        </p:nvPicPr>
        <p:blipFill>
          <a:blip r:embed="rId4"/>
          <a:stretch>
            <a:fillRect/>
          </a:stretch>
        </p:blipFill>
        <p:spPr>
          <a:xfrm>
            <a:off x="7467600" y="2624274"/>
            <a:ext cx="4038600" cy="4044880"/>
          </a:xfrm>
          <a:prstGeom prst="rect">
            <a:avLst/>
          </a:prstGeom>
        </p:spPr>
      </p:pic>
      <p:grpSp>
        <p:nvGrpSpPr>
          <p:cNvPr id="4" name="Group 3">
            <a:extLst>
              <a:ext uri="{FF2B5EF4-FFF2-40B4-BE49-F238E27FC236}">
                <a16:creationId xmlns:a16="http://schemas.microsoft.com/office/drawing/2014/main" id="{FA6EB38F-C3A3-4C1F-B164-043A3D9D72F4}"/>
              </a:ext>
            </a:extLst>
          </p:cNvPr>
          <p:cNvGrpSpPr/>
          <p:nvPr/>
        </p:nvGrpSpPr>
        <p:grpSpPr>
          <a:xfrm>
            <a:off x="976399" y="1586659"/>
            <a:ext cx="7629122" cy="3671141"/>
            <a:chOff x="1893125" y="1586659"/>
            <a:chExt cx="5498275" cy="3230011"/>
          </a:xfrm>
        </p:grpSpPr>
        <p:grpSp>
          <p:nvGrpSpPr>
            <p:cNvPr id="29" name="Group 28">
              <a:extLst>
                <a:ext uri="{FF2B5EF4-FFF2-40B4-BE49-F238E27FC236}">
                  <a16:creationId xmlns:a16="http://schemas.microsoft.com/office/drawing/2014/main" id="{FA171096-98BB-4214-82DD-A71C5639EA50}"/>
                </a:ext>
              </a:extLst>
            </p:cNvPr>
            <p:cNvGrpSpPr/>
            <p:nvPr/>
          </p:nvGrpSpPr>
          <p:grpSpPr>
            <a:xfrm>
              <a:off x="6312725" y="1586659"/>
              <a:ext cx="1078675" cy="3230011"/>
              <a:chOff x="6435289" y="1586659"/>
              <a:chExt cx="1078675" cy="3230011"/>
            </a:xfrm>
          </p:grpSpPr>
          <p:pic>
            <p:nvPicPr>
              <p:cNvPr id="26" name="Picture 25">
                <a:extLst>
                  <a:ext uri="{FF2B5EF4-FFF2-40B4-BE49-F238E27FC236}">
                    <a16:creationId xmlns:a16="http://schemas.microsoft.com/office/drawing/2014/main" id="{B2C93620-BB5F-435D-B9C1-E2D1461C77DE}"/>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27" name="Picture 26">
                <a:extLst>
                  <a:ext uri="{FF2B5EF4-FFF2-40B4-BE49-F238E27FC236}">
                    <a16:creationId xmlns:a16="http://schemas.microsoft.com/office/drawing/2014/main" id="{AF05B9F6-33C4-4EC0-BE8A-A2CFAEC92965}"/>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28" name="Picture 27">
                <a:extLst>
                  <a:ext uri="{FF2B5EF4-FFF2-40B4-BE49-F238E27FC236}">
                    <a16:creationId xmlns:a16="http://schemas.microsoft.com/office/drawing/2014/main" id="{E182F274-D8E6-4D0C-9CB1-B9954B017763}"/>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nvGrpSpPr>
            <p:cNvPr id="30" name="Group 29">
              <a:extLst>
                <a:ext uri="{FF2B5EF4-FFF2-40B4-BE49-F238E27FC236}">
                  <a16:creationId xmlns:a16="http://schemas.microsoft.com/office/drawing/2014/main" id="{2B19F82E-F323-4447-ABDC-6E6C66BE38C1}"/>
                </a:ext>
              </a:extLst>
            </p:cNvPr>
            <p:cNvGrpSpPr/>
            <p:nvPr/>
          </p:nvGrpSpPr>
          <p:grpSpPr>
            <a:xfrm flipH="1">
              <a:off x="1893125" y="1586659"/>
              <a:ext cx="1078675" cy="3230011"/>
              <a:chOff x="6435289" y="1586659"/>
              <a:chExt cx="1078675" cy="3230011"/>
            </a:xfrm>
          </p:grpSpPr>
          <p:pic>
            <p:nvPicPr>
              <p:cNvPr id="31" name="Picture 30">
                <a:extLst>
                  <a:ext uri="{FF2B5EF4-FFF2-40B4-BE49-F238E27FC236}">
                    <a16:creationId xmlns:a16="http://schemas.microsoft.com/office/drawing/2014/main" id="{9C10372A-5B32-444C-B792-85CA62591831}"/>
                  </a:ext>
                </a:extLst>
              </p:cNvPr>
              <p:cNvPicPr>
                <a:picLocks noChangeAspect="1"/>
              </p:cNvPicPr>
              <p:nvPr/>
            </p:nvPicPr>
            <p:blipFill>
              <a:blip r:embed="rId5"/>
              <a:stretch>
                <a:fillRect/>
              </a:stretch>
            </p:blipFill>
            <p:spPr>
              <a:xfrm rot="1501351">
                <a:off x="6435289" y="1586659"/>
                <a:ext cx="451556" cy="462844"/>
              </a:xfrm>
              <a:prstGeom prst="rect">
                <a:avLst/>
              </a:prstGeom>
            </p:spPr>
          </p:pic>
          <p:pic>
            <p:nvPicPr>
              <p:cNvPr id="32" name="Picture 31">
                <a:extLst>
                  <a:ext uri="{FF2B5EF4-FFF2-40B4-BE49-F238E27FC236}">
                    <a16:creationId xmlns:a16="http://schemas.microsoft.com/office/drawing/2014/main" id="{E046219D-E348-437B-8C77-E800F6C13A61}"/>
                  </a:ext>
                </a:extLst>
              </p:cNvPr>
              <p:cNvPicPr>
                <a:picLocks noChangeAspect="1"/>
              </p:cNvPicPr>
              <p:nvPr/>
            </p:nvPicPr>
            <p:blipFill>
              <a:blip r:embed="rId5"/>
              <a:stretch>
                <a:fillRect/>
              </a:stretch>
            </p:blipFill>
            <p:spPr>
              <a:xfrm rot="4125720">
                <a:off x="7056764" y="2888711"/>
                <a:ext cx="451556" cy="462844"/>
              </a:xfrm>
              <a:prstGeom prst="rect">
                <a:avLst/>
              </a:prstGeom>
            </p:spPr>
          </p:pic>
          <p:pic>
            <p:nvPicPr>
              <p:cNvPr id="33" name="Picture 32">
                <a:extLst>
                  <a:ext uri="{FF2B5EF4-FFF2-40B4-BE49-F238E27FC236}">
                    <a16:creationId xmlns:a16="http://schemas.microsoft.com/office/drawing/2014/main" id="{F8D34A32-493C-472D-BF0E-0DBACAE0BAE5}"/>
                  </a:ext>
                </a:extLst>
              </p:cNvPr>
              <p:cNvPicPr>
                <a:picLocks noChangeAspect="1"/>
              </p:cNvPicPr>
              <p:nvPr/>
            </p:nvPicPr>
            <p:blipFill>
              <a:blip r:embed="rId5"/>
              <a:stretch>
                <a:fillRect/>
              </a:stretch>
            </p:blipFill>
            <p:spPr>
              <a:xfrm rot="6374567">
                <a:off x="6507052" y="4359470"/>
                <a:ext cx="451556" cy="462844"/>
              </a:xfrm>
              <a:prstGeom prst="rect">
                <a:avLst/>
              </a:prstGeom>
            </p:spPr>
          </p:pic>
        </p:grpSp>
      </p:grpSp>
      <p:sp>
        <p:nvSpPr>
          <p:cNvPr id="2" name="TextBox 1">
            <a:extLst>
              <a:ext uri="{FF2B5EF4-FFF2-40B4-BE49-F238E27FC236}">
                <a16:creationId xmlns:a16="http://schemas.microsoft.com/office/drawing/2014/main" id="{4E3A047E-76DB-4743-92B6-259D7FFCA051}"/>
              </a:ext>
            </a:extLst>
          </p:cNvPr>
          <p:cNvSpPr txBox="1"/>
          <p:nvPr/>
        </p:nvSpPr>
        <p:spPr>
          <a:xfrm>
            <a:off x="2420060" y="1835263"/>
            <a:ext cx="6448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Khởi</a:t>
            </a:r>
            <a:r>
              <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 </a:t>
            </a:r>
            <a:r>
              <a:rPr kumimoji="0" lang="en-US" sz="7200" b="0" i="0" u="none" strike="noStrike" kern="1200" cap="none" spc="0" normalizeH="0" baseline="0" noProof="0" dirty="0" err="1">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rPr>
              <a:t>động</a:t>
            </a:r>
            <a:endParaRPr kumimoji="0" lang="en-US" sz="7200" b="0" i="0" u="none" strike="noStrike" kern="1200" cap="none" spc="0" normalizeH="0" baseline="0" noProof="0" dirty="0">
              <a:ln>
                <a:noFill/>
              </a:ln>
              <a:solidFill>
                <a:srgbClr val="0070C0"/>
              </a:solidFill>
              <a:effectLst>
                <a:glow rad="228600">
                  <a:srgbClr val="FFC000">
                    <a:satMod val="175000"/>
                    <a:alpha val="40000"/>
                  </a:srgbClr>
                </a:glow>
              </a:effectLst>
              <a:uLnTx/>
              <a:uFillTx/>
              <a:latin typeface="Coiny" panose="02000903060500060000" pitchFamily="2" charset="0"/>
              <a:ea typeface="+mn-ea"/>
              <a:cs typeface="+mn-cs"/>
            </a:endParaRPr>
          </a:p>
        </p:txBody>
      </p:sp>
      <p:sp>
        <p:nvSpPr>
          <p:cNvPr id="15" name="TextBox 14">
            <a:extLst>
              <a:ext uri="{FF2B5EF4-FFF2-40B4-BE49-F238E27FC236}">
                <a16:creationId xmlns:a16="http://schemas.microsoft.com/office/drawing/2014/main" id="{6D1B948B-BB21-9EC7-B062-B3150A7ECFF1}"/>
              </a:ext>
            </a:extLst>
          </p:cNvPr>
          <p:cNvSpPr txBox="1"/>
          <p:nvPr/>
        </p:nvSpPr>
        <p:spPr>
          <a:xfrm>
            <a:off x="36437" y="3076320"/>
            <a:ext cx="951268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00B050"/>
                </a:solidFill>
                <a:effectLst>
                  <a:glow rad="228600">
                    <a:srgbClr val="FFC000">
                      <a:satMod val="175000"/>
                      <a:alpha val="40000"/>
                    </a:srgbClr>
                  </a:glow>
                </a:effectLst>
                <a:uLnTx/>
                <a:uFillTx/>
                <a:latin typeface="Coiny" panose="02000903060500060000" pitchFamily="2" charset="0"/>
              </a:rPr>
              <a:t>Diễn</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r>
              <a:rPr kumimoji="0" lang="en-US" sz="4800" b="0" i="0" u="none" strike="noStrike" kern="1200" cap="none" spc="0" normalizeH="0" noProof="0" dirty="0" err="1">
                <a:ln>
                  <a:noFill/>
                </a:ln>
                <a:solidFill>
                  <a:srgbClr val="00B050"/>
                </a:solidFill>
                <a:effectLst>
                  <a:glow rad="228600">
                    <a:srgbClr val="FFC000">
                      <a:satMod val="175000"/>
                      <a:alpha val="40000"/>
                    </a:srgbClr>
                  </a:glow>
                </a:effectLst>
                <a:uLnTx/>
                <a:uFillTx/>
                <a:latin typeface="Coiny" panose="02000903060500060000" pitchFamily="2" charset="0"/>
              </a:rPr>
              <a:t>kịch</a:t>
            </a:r>
            <a:r>
              <a:rPr kumimoji="0" lang="en-US" sz="4800" b="0" i="0" u="none" strike="noStrike" kern="1200" cap="none" spc="0" normalizeH="0" noProof="0" dirty="0">
                <a:ln>
                  <a:noFill/>
                </a:ln>
                <a:solidFill>
                  <a:srgbClr val="00B050"/>
                </a:solidFill>
                <a:effectLst>
                  <a:glow rad="228600">
                    <a:srgbClr val="FFC000">
                      <a:satMod val="175000"/>
                      <a:alpha val="40000"/>
                    </a:srgbClr>
                  </a:glow>
                </a:effectLst>
                <a:uLnTx/>
                <a:uFillTx/>
                <a:latin typeface="Coiny" panose="0200090306050006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aseline="0" dirty="0">
                <a:solidFill>
                  <a:srgbClr val="00B050"/>
                </a:solidFill>
                <a:effectLst>
                  <a:glow rad="228600">
                    <a:srgbClr val="FFC000">
                      <a:satMod val="175000"/>
                      <a:alpha val="40000"/>
                    </a:srgbClr>
                  </a:glow>
                </a:effectLst>
                <a:latin typeface="Coiny" panose="02000903060500060000" pitchFamily="2" charset="0"/>
              </a:rPr>
              <a:t>“</a:t>
            </a:r>
            <a:r>
              <a:rPr lang="en-US" sz="4800" baseline="0" dirty="0" err="1">
                <a:solidFill>
                  <a:srgbClr val="00B050"/>
                </a:solidFill>
                <a:effectLst>
                  <a:glow rad="228600">
                    <a:srgbClr val="FFC000">
                      <a:satMod val="175000"/>
                      <a:alpha val="40000"/>
                    </a:srgbClr>
                  </a:glow>
                </a:effectLst>
                <a:latin typeface="Coiny" panose="02000903060500060000" pitchFamily="2" charset="0"/>
              </a:rPr>
              <a:t>Ngôi</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nhà</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lọ</a:t>
            </a:r>
            <a:r>
              <a:rPr lang="en-US" sz="4800" dirty="0">
                <a:solidFill>
                  <a:srgbClr val="00B050"/>
                </a:solidFill>
                <a:effectLst>
                  <a:glow rad="228600">
                    <a:srgbClr val="FFC000">
                      <a:satMod val="175000"/>
                      <a:alpha val="40000"/>
                    </a:srgbClr>
                  </a:glow>
                </a:effectLst>
                <a:latin typeface="Coiny" panose="02000903060500060000" pitchFamily="2" charset="0"/>
              </a:rPr>
              <a:t> </a:t>
            </a:r>
            <a:r>
              <a:rPr lang="en-US" sz="4800" dirty="0" err="1">
                <a:solidFill>
                  <a:srgbClr val="00B050"/>
                </a:solidFill>
                <a:effectLst>
                  <a:glow rad="228600">
                    <a:srgbClr val="FFC000">
                      <a:satMod val="175000"/>
                      <a:alpha val="40000"/>
                    </a:srgbClr>
                  </a:glow>
                </a:effectLst>
                <a:latin typeface="Coiny" panose="02000903060500060000" pitchFamily="2" charset="0"/>
              </a:rPr>
              <a:t>lem</a:t>
            </a:r>
            <a:r>
              <a:rPr lang="en-US" sz="4800" dirty="0">
                <a:solidFill>
                  <a:srgbClr val="00B050"/>
                </a:solidFill>
                <a:effectLst>
                  <a:glow rad="228600">
                    <a:srgbClr val="FFC000">
                      <a:satMod val="175000"/>
                      <a:alpha val="40000"/>
                    </a:srgbClr>
                  </a:glow>
                </a:effectLst>
                <a:latin typeface="Coiny" panose="02000903060500060000" pitchFamily="2" charset="0"/>
              </a:rPr>
              <a:t>”</a:t>
            </a:r>
            <a:endParaRPr kumimoji="0" lang="en-US" sz="4800" b="0" i="0" u="none" strike="noStrike" kern="1200" cap="none" spc="0" normalizeH="0" baseline="0" noProof="0" dirty="0">
              <a:ln>
                <a:noFill/>
              </a:ln>
              <a:solidFill>
                <a:srgbClr val="00B050"/>
              </a:solidFill>
              <a:effectLst>
                <a:glow rad="228600">
                  <a:srgbClr val="FFC000">
                    <a:satMod val="175000"/>
                    <a:alpha val="40000"/>
                  </a:srgbClr>
                </a:glow>
              </a:effectLst>
              <a:uLnTx/>
              <a:uFillTx/>
              <a:latin typeface="Coiny" panose="02000903060500060000" pitchFamily="2" charset="0"/>
            </a:endParaRPr>
          </a:p>
        </p:txBody>
      </p:sp>
    </p:spTree>
    <p:extLst>
      <p:ext uri="{BB962C8B-B14F-4D97-AF65-F5344CB8AC3E}">
        <p14:creationId xmlns:p14="http://schemas.microsoft.com/office/powerpoint/2010/main" val="3240325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par>
                          <p:cTn id="27" fill="hold">
                            <p:stCondLst>
                              <p:cond delay="2000"/>
                            </p:stCondLst>
                            <p:childTnLst>
                              <p:par>
                                <p:cTn id="28" presetID="53" presetClass="entr" presetSubtype="16"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6243258" y="3128028"/>
            <a:ext cx="3030710" cy="3729532"/>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2" name="Picture 21">
            <a:extLst>
              <a:ext uri="{FF2B5EF4-FFF2-40B4-BE49-F238E27FC236}">
                <a16:creationId xmlns:a16="http://schemas.microsoft.com/office/drawing/2014/main" id="{EA4E89F3-25B1-47E3-9F3D-FEC314B3015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5490" y="2209800"/>
            <a:ext cx="3914024" cy="3914024"/>
          </a:xfrm>
          <a:prstGeom prst="rect">
            <a:avLst/>
          </a:prstGeom>
        </p:spPr>
      </p:pic>
      <p:pic>
        <p:nvPicPr>
          <p:cNvPr id="28" name="Picture 27">
            <a:extLst>
              <a:ext uri="{FF2B5EF4-FFF2-40B4-BE49-F238E27FC236}">
                <a16:creationId xmlns:a16="http://schemas.microsoft.com/office/drawing/2014/main" id="{BFEFFE3E-59C4-90E8-A64A-051B4CBC639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31564" y="3701599"/>
            <a:ext cx="3399632" cy="339963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a:off x="-1752600" y="5073160"/>
            <a:ext cx="5867400" cy="2271302"/>
          </a:xfrm>
          <a:prstGeom prst="rect">
            <a:avLst/>
          </a:prstGeom>
        </p:spPr>
      </p:pic>
      <p:pic>
        <p:nvPicPr>
          <p:cNvPr id="1024" name="Picture 1023">
            <a:extLst>
              <a:ext uri="{FF2B5EF4-FFF2-40B4-BE49-F238E27FC236}">
                <a16:creationId xmlns:a16="http://schemas.microsoft.com/office/drawing/2014/main" id="{DBC5E869-6805-41A7-AF98-2EA43DF276E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75032" y="3862655"/>
            <a:ext cx="3030710" cy="3030710"/>
          </a:xfrm>
          <a:prstGeom prst="rect">
            <a:avLst/>
          </a:prstGeom>
        </p:spPr>
      </p:pic>
      <p:grpSp>
        <p:nvGrpSpPr>
          <p:cNvPr id="1029" name="Group 1028">
            <a:extLst>
              <a:ext uri="{FF2B5EF4-FFF2-40B4-BE49-F238E27FC236}">
                <a16:creationId xmlns:a16="http://schemas.microsoft.com/office/drawing/2014/main" id="{3D871042-C771-2BD6-37E1-E8916A502510}"/>
              </a:ext>
            </a:extLst>
          </p:cNvPr>
          <p:cNvGrpSpPr/>
          <p:nvPr/>
        </p:nvGrpSpPr>
        <p:grpSpPr>
          <a:xfrm>
            <a:off x="152400" y="344063"/>
            <a:ext cx="7850436" cy="1025249"/>
            <a:chOff x="152400" y="344063"/>
            <a:chExt cx="7850436" cy="1025249"/>
          </a:xfrm>
        </p:grpSpPr>
        <p:sp>
          <p:nvSpPr>
            <p:cNvPr id="1025" name="Rectangle: Rounded Corners 1024">
              <a:extLst>
                <a:ext uri="{FF2B5EF4-FFF2-40B4-BE49-F238E27FC236}">
                  <a16:creationId xmlns:a16="http://schemas.microsoft.com/office/drawing/2014/main" id="{6891DB7C-A5A4-5A03-57D6-FD6945A95170}"/>
                </a:ext>
              </a:extLst>
            </p:cNvPr>
            <p:cNvSpPr/>
            <p:nvPr/>
          </p:nvSpPr>
          <p:spPr>
            <a:xfrm>
              <a:off x="152400" y="344063"/>
              <a:ext cx="7848600" cy="1025249"/>
            </a:xfrm>
            <a:prstGeom prst="roundRect">
              <a:avLst/>
            </a:prstGeom>
            <a:solidFill>
              <a:schemeClr val="bg1">
                <a:alpha val="9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 name="TextBox 1026">
              <a:extLst>
                <a:ext uri="{FF2B5EF4-FFF2-40B4-BE49-F238E27FC236}">
                  <a16:creationId xmlns:a16="http://schemas.microsoft.com/office/drawing/2014/main" id="{A1B6DCDB-7A2C-B26C-E1D8-03A8E34B7602}"/>
                </a:ext>
              </a:extLst>
            </p:cNvPr>
            <p:cNvSpPr txBox="1"/>
            <p:nvPr/>
          </p:nvSpPr>
          <p:spPr>
            <a:xfrm>
              <a:off x="414446" y="559043"/>
              <a:ext cx="7588390" cy="523220"/>
            </a:xfrm>
            <a:prstGeom prst="rect">
              <a:avLst/>
            </a:prstGeom>
            <a:noFill/>
          </p:spPr>
          <p:txBody>
            <a:bodyPr wrap="square" rtlCol="0">
              <a:spAutoFit/>
            </a:bodyPr>
            <a:lstStyle/>
            <a:p>
              <a:r>
                <a:rPr lang="en-US" sz="2400" dirty="0">
                  <a:solidFill>
                    <a:schemeClr val="accent3">
                      <a:lumMod val="50000"/>
                    </a:schemeClr>
                  </a:solidFill>
                  <a:effectLst/>
                  <a:latin typeface="Candara" panose="020E0502030303020204" pitchFamily="34" charset="0"/>
                  <a:ea typeface="Times New Roman" panose="02020603050405020304" pitchFamily="18" charset="0"/>
                </a:rPr>
                <a:t>Ở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một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quốc</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gia</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nọ</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có</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thật</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nhiều</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ngôi</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nhà</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xinh</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400" dirty="0" err="1">
                  <a:solidFill>
                    <a:schemeClr val="accent3">
                      <a:lumMod val="50000"/>
                    </a:schemeClr>
                  </a:solidFill>
                  <a:effectLst/>
                  <a:latin typeface="Candara" panose="020E0502030303020204" pitchFamily="34" charset="0"/>
                  <a:ea typeface="Times New Roman" panose="02020603050405020304" pitchFamily="18" charset="0"/>
                </a:rPr>
                <a:t>đẹp</a:t>
              </a:r>
              <a:r>
                <a:rPr lang="en-US" sz="2400" dirty="0">
                  <a:solidFill>
                    <a:schemeClr val="accent3">
                      <a:lumMod val="50000"/>
                    </a:schemeClr>
                  </a:solidFill>
                  <a:effectLst/>
                  <a:latin typeface="Candara" panose="020E0502030303020204" pitchFamily="34" charset="0"/>
                  <a:ea typeface="Times New Roman" panose="02020603050405020304" pitchFamily="18" charset="0"/>
                </a:rPr>
                <a:t>. </a:t>
              </a:r>
              <a:r>
                <a:rPr lang="en-US" sz="2800" dirty="0">
                  <a:solidFill>
                    <a:schemeClr val="accent3">
                      <a:lumMod val="50000"/>
                    </a:schemeClr>
                  </a:solidFill>
                  <a:effectLst/>
                  <a:latin typeface="UVN Banh Mi" pitchFamily="2" charset="0"/>
                  <a:ea typeface="Times New Roman" panose="02020603050405020304" pitchFamily="18" charset="0"/>
                </a:rPr>
                <a:t>…</a:t>
              </a:r>
              <a:endParaRPr lang="en-US" sz="2800" dirty="0">
                <a:solidFill>
                  <a:schemeClr val="accent3">
                    <a:lumMod val="50000"/>
                  </a:schemeClr>
                </a:solidFill>
                <a:latin typeface="UVN Banh Mi" pitchFamily="2" charset="0"/>
              </a:endParaRPr>
            </a:p>
          </p:txBody>
        </p:sp>
      </p:grpSp>
      <p:pic>
        <p:nvPicPr>
          <p:cNvPr id="38" name="Picture 37">
            <a:extLst>
              <a:ext uri="{FF2B5EF4-FFF2-40B4-BE49-F238E27FC236}">
                <a16:creationId xmlns:a16="http://schemas.microsoft.com/office/drawing/2014/main" id="{AB87C202-C625-9F65-7B8F-96E8351172A5}"/>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rot="19340798">
            <a:off x="13783824" y="-945518"/>
            <a:ext cx="2149301" cy="2579161"/>
          </a:xfrm>
          <a:prstGeom prst="rect">
            <a:avLst/>
          </a:prstGeom>
        </p:spPr>
      </p:pic>
    </p:spTree>
    <p:extLst>
      <p:ext uri="{BB962C8B-B14F-4D97-AF65-F5344CB8AC3E}">
        <p14:creationId xmlns:p14="http://schemas.microsoft.com/office/powerpoint/2010/main" val="5749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10000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 calcmode="lin" valueType="num">
                                      <p:cBhvr additive="base">
                                        <p:cTn id="7" dur="2250" fill="hold"/>
                                        <p:tgtEl>
                                          <p:spTgt spid="1029"/>
                                        </p:tgtEl>
                                        <p:attrNameLst>
                                          <p:attrName>ppt_x</p:attrName>
                                        </p:attrNameLst>
                                      </p:cBhvr>
                                      <p:tavLst>
                                        <p:tav tm="0">
                                          <p:val>
                                            <p:strVal val="#ppt_x"/>
                                          </p:val>
                                        </p:tav>
                                        <p:tav tm="100000">
                                          <p:val>
                                            <p:strVal val="#ppt_x"/>
                                          </p:val>
                                        </p:tav>
                                      </p:tavLst>
                                    </p:anim>
                                    <p:anim calcmode="lin" valueType="num">
                                      <p:cBhvr additive="base">
                                        <p:cTn id="8" dur="2250" fill="hold"/>
                                        <p:tgtEl>
                                          <p:spTgt spid="102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60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750"/>
                                        <p:tgtEl>
                                          <p:spTgt spid="22"/>
                                        </p:tgtEl>
                                      </p:cBhvr>
                                    </p:animEffect>
                                    <p:anim calcmode="lin" valueType="num">
                                      <p:cBhvr>
                                        <p:cTn id="12" dur="750" fill="hold"/>
                                        <p:tgtEl>
                                          <p:spTgt spid="22"/>
                                        </p:tgtEl>
                                        <p:attrNameLst>
                                          <p:attrName>ppt_x</p:attrName>
                                        </p:attrNameLst>
                                      </p:cBhvr>
                                      <p:tavLst>
                                        <p:tav tm="0">
                                          <p:val>
                                            <p:strVal val="#ppt_x"/>
                                          </p:val>
                                        </p:tav>
                                        <p:tav tm="100000">
                                          <p:val>
                                            <p:strVal val="#ppt_x"/>
                                          </p:val>
                                        </p:tav>
                                      </p:tavLst>
                                    </p:anim>
                                    <p:anim calcmode="lin" valueType="num">
                                      <p:cBhvr>
                                        <p:cTn id="13" dur="75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0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750"/>
                                        <p:tgtEl>
                                          <p:spTgt spid="28"/>
                                        </p:tgtEl>
                                      </p:cBhvr>
                                    </p:animEffect>
                                    <p:anim calcmode="lin" valueType="num">
                                      <p:cBhvr>
                                        <p:cTn id="17" dur="750" fill="hold"/>
                                        <p:tgtEl>
                                          <p:spTgt spid="28"/>
                                        </p:tgtEl>
                                        <p:attrNameLst>
                                          <p:attrName>ppt_x</p:attrName>
                                        </p:attrNameLst>
                                      </p:cBhvr>
                                      <p:tavLst>
                                        <p:tav tm="0">
                                          <p:val>
                                            <p:strVal val="#ppt_x"/>
                                          </p:val>
                                        </p:tav>
                                        <p:tav tm="100000">
                                          <p:val>
                                            <p:strVal val="#ppt_x"/>
                                          </p:val>
                                        </p:tav>
                                      </p:tavLst>
                                    </p:anim>
                                    <p:anim calcmode="lin" valueType="num">
                                      <p:cBhvr>
                                        <p:cTn id="18" dur="750" fill="hold"/>
                                        <p:tgtEl>
                                          <p:spTgt spid="2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1800"/>
                                  </p:stCondLst>
                                  <p:childTnLst>
                                    <p:set>
                                      <p:cBhvr>
                                        <p:cTn id="20" dur="1" fill="hold">
                                          <p:stCondLst>
                                            <p:cond delay="0"/>
                                          </p:stCondLst>
                                        </p:cTn>
                                        <p:tgtEl>
                                          <p:spTgt spid="1024"/>
                                        </p:tgtEl>
                                        <p:attrNameLst>
                                          <p:attrName>style.visibility</p:attrName>
                                        </p:attrNameLst>
                                      </p:cBhvr>
                                      <p:to>
                                        <p:strVal val="visible"/>
                                      </p:to>
                                    </p:set>
                                    <p:animEffect transition="in" filter="fade">
                                      <p:cBhvr>
                                        <p:cTn id="21" dur="750"/>
                                        <p:tgtEl>
                                          <p:spTgt spid="1024"/>
                                        </p:tgtEl>
                                      </p:cBhvr>
                                    </p:animEffect>
                                    <p:anim calcmode="lin" valueType="num">
                                      <p:cBhvr>
                                        <p:cTn id="22" dur="750" fill="hold"/>
                                        <p:tgtEl>
                                          <p:spTgt spid="1024"/>
                                        </p:tgtEl>
                                        <p:attrNameLst>
                                          <p:attrName>ppt_x</p:attrName>
                                        </p:attrNameLst>
                                      </p:cBhvr>
                                      <p:tavLst>
                                        <p:tav tm="0">
                                          <p:val>
                                            <p:strVal val="#ppt_x"/>
                                          </p:val>
                                        </p:tav>
                                        <p:tav tm="100000">
                                          <p:val>
                                            <p:strVal val="#ppt_x"/>
                                          </p:val>
                                        </p:tav>
                                      </p:tavLst>
                                    </p:anim>
                                    <p:anim calcmode="lin" valueType="num">
                                      <p:cBhvr>
                                        <p:cTn id="23" dur="750" fill="hold"/>
                                        <p:tgtEl>
                                          <p:spTgt spid="10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750" fill="hold"/>
                                        <p:tgtEl>
                                          <p:spTgt spid="10"/>
                                        </p:tgtEl>
                                        <p:attrNameLst>
                                          <p:attrName>ppt_w</p:attrName>
                                        </p:attrNameLst>
                                      </p:cBhvr>
                                      <p:tavLst>
                                        <p:tav tm="0">
                                          <p:val>
                                            <p:fltVal val="0"/>
                                          </p:val>
                                        </p:tav>
                                        <p:tav tm="100000">
                                          <p:val>
                                            <p:strVal val="#ppt_w"/>
                                          </p:val>
                                        </p:tav>
                                      </p:tavLst>
                                    </p:anim>
                                    <p:anim calcmode="lin" valueType="num">
                                      <p:cBhvr>
                                        <p:cTn id="29" dur="750" fill="hold"/>
                                        <p:tgtEl>
                                          <p:spTgt spid="10"/>
                                        </p:tgtEl>
                                        <p:attrNameLst>
                                          <p:attrName>ppt_h</p:attrName>
                                        </p:attrNameLst>
                                      </p:cBhvr>
                                      <p:tavLst>
                                        <p:tav tm="0">
                                          <p:val>
                                            <p:fltVal val="0"/>
                                          </p:val>
                                        </p:tav>
                                        <p:tav tm="100000">
                                          <p:val>
                                            <p:strVal val="#ppt_h"/>
                                          </p:val>
                                        </p:tav>
                                      </p:tavLst>
                                    </p:anim>
                                    <p:animEffect transition="in" filter="fade">
                                      <p:cBhvr>
                                        <p:cTn id="30"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365504" y="1475119"/>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8" cstate="hqprint">
            <a:extLst>
              <a:ext uri="{BEBA8EAE-BF5A-486C-A8C5-ECC9F3942E4B}">
                <a14:imgProps xmlns:a14="http://schemas.microsoft.com/office/drawing/2010/main">
                  <a14:imgLayer r:embed="rId9">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4" name="Group 3">
            <a:extLst>
              <a:ext uri="{FF2B5EF4-FFF2-40B4-BE49-F238E27FC236}">
                <a16:creationId xmlns:a16="http://schemas.microsoft.com/office/drawing/2014/main" id="{5962341A-06C2-6CC2-C0BF-F2404ABC90F8}"/>
              </a:ext>
            </a:extLst>
          </p:cNvPr>
          <p:cNvGrpSpPr/>
          <p:nvPr/>
        </p:nvGrpSpPr>
        <p:grpSpPr>
          <a:xfrm>
            <a:off x="5734426" y="273741"/>
            <a:ext cx="3411867" cy="2402758"/>
            <a:chOff x="5655932" y="239209"/>
            <a:chExt cx="3411867" cy="2402758"/>
          </a:xfrm>
        </p:grpSpPr>
        <p:sp>
          <p:nvSpPr>
            <p:cNvPr id="2" name="Speech Bubble: Oval 1">
              <a:extLst>
                <a:ext uri="{FF2B5EF4-FFF2-40B4-BE49-F238E27FC236}">
                  <a16:creationId xmlns:a16="http://schemas.microsoft.com/office/drawing/2014/main" id="{38AF24CD-F5D8-8D50-7DD2-8A8C582DE744}"/>
                </a:ext>
              </a:extLst>
            </p:cNvPr>
            <p:cNvSpPr/>
            <p:nvPr/>
          </p:nvSpPr>
          <p:spPr>
            <a:xfrm>
              <a:off x="5655932" y="239209"/>
              <a:ext cx="3411867" cy="2402758"/>
            </a:xfrm>
            <a:prstGeom prst="wedgeEllipseCallout">
              <a:avLst>
                <a:gd name="adj1" fmla="val 55446"/>
                <a:gd name="adj2" fmla="val 41358"/>
              </a:avLst>
            </a:prstGeom>
            <a:solidFill>
              <a:schemeClr val="bg1"/>
            </a:solid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D691ED7-903C-D2A6-4BD0-A35359E15D47}"/>
                </a:ext>
              </a:extLst>
            </p:cNvPr>
            <p:cNvSpPr txBox="1"/>
            <p:nvPr/>
          </p:nvSpPr>
          <p:spPr>
            <a:xfrm>
              <a:off x="6096000" y="840423"/>
              <a:ext cx="2743200" cy="1200329"/>
            </a:xfrm>
            <a:prstGeom prst="rect">
              <a:avLst/>
            </a:prstGeom>
            <a:noFill/>
          </p:spPr>
          <p:txBody>
            <a:bodyPr wrap="square" rtlCol="0">
              <a:spAutoFit/>
            </a:bodyPr>
            <a:lstStyle/>
            <a:p>
              <a:pPr algn="ctr"/>
              <a:r>
                <a:rPr lang="en-US" sz="3600" b="1" dirty="0" err="1">
                  <a:solidFill>
                    <a:schemeClr val="accent6">
                      <a:lumMod val="50000"/>
                    </a:schemeClr>
                  </a:solidFill>
                  <a:latin typeface="Candara" panose="020E0502030303020204" pitchFamily="34" charset="0"/>
                </a:rPr>
                <a:t>Chào</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ngôi</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nhà</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lọ</a:t>
              </a:r>
              <a:r>
                <a:rPr lang="en-US" sz="3600" b="1" dirty="0">
                  <a:solidFill>
                    <a:schemeClr val="accent6">
                      <a:lumMod val="50000"/>
                    </a:schemeClr>
                  </a:solidFill>
                  <a:latin typeface="Candara" panose="020E0502030303020204" pitchFamily="34" charset="0"/>
                </a:rPr>
                <a:t> </a:t>
              </a:r>
              <a:r>
                <a:rPr lang="en-US" sz="3600" b="1" dirty="0" err="1">
                  <a:solidFill>
                    <a:schemeClr val="accent6">
                      <a:lumMod val="50000"/>
                    </a:schemeClr>
                  </a:solidFill>
                  <a:latin typeface="Candara" panose="020E0502030303020204" pitchFamily="34" charset="0"/>
                </a:rPr>
                <a:t>lem</a:t>
              </a:r>
              <a:r>
                <a:rPr lang="en-US" sz="3600" b="1" dirty="0">
                  <a:solidFill>
                    <a:schemeClr val="accent6">
                      <a:lumMod val="50000"/>
                    </a:schemeClr>
                  </a:solidFill>
                  <a:latin typeface="Candara" panose="020E0502030303020204" pitchFamily="34" charset="0"/>
                </a:rPr>
                <a:t>!</a:t>
              </a:r>
            </a:p>
          </p:txBody>
        </p:sp>
      </p:grpSp>
      <p:grpSp>
        <p:nvGrpSpPr>
          <p:cNvPr id="25" name="Group 24">
            <a:extLst>
              <a:ext uri="{FF2B5EF4-FFF2-40B4-BE49-F238E27FC236}">
                <a16:creationId xmlns:a16="http://schemas.microsoft.com/office/drawing/2014/main" id="{DAD76106-CB8D-77F4-97D3-E0BBEEDC9597}"/>
              </a:ext>
            </a:extLst>
          </p:cNvPr>
          <p:cNvGrpSpPr/>
          <p:nvPr/>
        </p:nvGrpSpPr>
        <p:grpSpPr>
          <a:xfrm>
            <a:off x="3949999" y="296852"/>
            <a:ext cx="4385600" cy="3387454"/>
            <a:chOff x="5655932" y="239209"/>
            <a:chExt cx="4385600" cy="3387454"/>
          </a:xfrm>
        </p:grpSpPr>
        <p:sp>
          <p:nvSpPr>
            <p:cNvPr id="27" name="Speech Bubble: Oval 26">
              <a:extLst>
                <a:ext uri="{FF2B5EF4-FFF2-40B4-BE49-F238E27FC236}">
                  <a16:creationId xmlns:a16="http://schemas.microsoft.com/office/drawing/2014/main" id="{FFAF6A62-8023-B21E-AE08-2882DCDB4938}"/>
                </a:ext>
              </a:extLst>
            </p:cNvPr>
            <p:cNvSpPr/>
            <p:nvPr/>
          </p:nvSpPr>
          <p:spPr>
            <a:xfrm>
              <a:off x="5655932" y="239209"/>
              <a:ext cx="4385600" cy="3387454"/>
            </a:xfrm>
            <a:prstGeom prst="wedgeEllipseCallout">
              <a:avLst>
                <a:gd name="adj1" fmla="val -43862"/>
                <a:gd name="adj2" fmla="val 39750"/>
              </a:avLst>
            </a:prstGeom>
            <a:solidFill>
              <a:schemeClr val="bg1"/>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50000"/>
                  </a:schemeClr>
                </a:solidFill>
              </a:endParaRPr>
            </a:p>
          </p:txBody>
        </p:sp>
        <p:sp>
          <p:nvSpPr>
            <p:cNvPr id="29" name="TextBox 28">
              <a:extLst>
                <a:ext uri="{FF2B5EF4-FFF2-40B4-BE49-F238E27FC236}">
                  <a16:creationId xmlns:a16="http://schemas.microsoft.com/office/drawing/2014/main" id="{E9BA2436-4A6C-39A3-0DC4-D0BE96B14E76}"/>
                </a:ext>
              </a:extLst>
            </p:cNvPr>
            <p:cNvSpPr txBox="1"/>
            <p:nvPr/>
          </p:nvSpPr>
          <p:spPr>
            <a:xfrm>
              <a:off x="5895654" y="802691"/>
              <a:ext cx="3812557" cy="2554545"/>
            </a:xfrm>
            <a:prstGeom prst="rect">
              <a:avLst/>
            </a:prstGeom>
            <a:noFill/>
          </p:spPr>
          <p:txBody>
            <a:bodyPr wrap="square" rtlCol="0">
              <a:spAutoFit/>
            </a:bodyPr>
            <a:lstStyle/>
            <a:p>
              <a:pPr algn="ctr"/>
              <a:r>
                <a:rPr lang="en-US" sz="3200" b="1" dirty="0">
                  <a:solidFill>
                    <a:schemeClr val="bg2">
                      <a:lumMod val="50000"/>
                    </a:schemeClr>
                  </a:solidFill>
                  <a:latin typeface="Candara" panose="020E0502030303020204" pitchFamily="34" charset="0"/>
                </a:rPr>
                <a:t>Hu, hu! </a:t>
              </a:r>
              <a:r>
                <a:rPr lang="en-US" sz="3200" b="1" dirty="0" err="1">
                  <a:solidFill>
                    <a:schemeClr val="bg2">
                      <a:lumMod val="50000"/>
                    </a:schemeClr>
                  </a:solidFill>
                  <a:latin typeface="Candara" panose="020E0502030303020204" pitchFamily="34" charset="0"/>
                </a:rPr>
                <a:t>Giúp</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với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ngôi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nhà</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lọ</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lem</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vì</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sờ</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vào</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đâu</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cũng</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thấy</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bẩn</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Tôi</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rất</a:t>
              </a:r>
              <a:r>
                <a:rPr lang="en-US" sz="3200" b="1" dirty="0">
                  <a:solidFill>
                    <a:schemeClr val="bg2">
                      <a:lumMod val="50000"/>
                    </a:schemeClr>
                  </a:solidFill>
                  <a:latin typeface="Candara" panose="020E0502030303020204" pitchFamily="34" charset="0"/>
                </a:rPr>
                <a:t> </a:t>
              </a:r>
              <a:r>
                <a:rPr lang="en-US" sz="3200" b="1" dirty="0" err="1">
                  <a:solidFill>
                    <a:schemeClr val="bg2">
                      <a:lumMod val="50000"/>
                    </a:schemeClr>
                  </a:solidFill>
                  <a:latin typeface="Candara" panose="020E0502030303020204" pitchFamily="34" charset="0"/>
                </a:rPr>
                <a:t>buồn</a:t>
              </a:r>
              <a:r>
                <a:rPr lang="en-US" sz="3200" b="1" dirty="0">
                  <a:solidFill>
                    <a:schemeClr val="bg2">
                      <a:lumMod val="50000"/>
                    </a:schemeClr>
                  </a:solidFill>
                  <a:latin typeface="Candara" panose="020E0502030303020204" pitchFamily="34" charset="0"/>
                </a:rPr>
                <a:t>….</a:t>
              </a:r>
            </a:p>
          </p:txBody>
        </p:sp>
      </p:grpSp>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57259" y="990259"/>
            <a:ext cx="4877481" cy="4877481"/>
          </a:xfrm>
          <a:prstGeom prst="rect">
            <a:avLst/>
          </a:prstGeom>
        </p:spPr>
      </p:pic>
    </p:spTree>
    <p:extLst>
      <p:ext uri="{BB962C8B-B14F-4D97-AF65-F5344CB8AC3E}">
        <p14:creationId xmlns:p14="http://schemas.microsoft.com/office/powerpoint/2010/main" val="31204164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7C4872-E797-61A7-BE0E-E475E2CF5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490" y="0"/>
            <a:ext cx="13716000" cy="6858000"/>
          </a:xfrm>
          <a:prstGeom prst="rect">
            <a:avLst/>
          </a:prstGeom>
        </p:spPr>
      </p:pic>
      <p:grpSp>
        <p:nvGrpSpPr>
          <p:cNvPr id="10" name="Group 9">
            <a:extLst>
              <a:ext uri="{FF2B5EF4-FFF2-40B4-BE49-F238E27FC236}">
                <a16:creationId xmlns:a16="http://schemas.microsoft.com/office/drawing/2014/main" id="{B5B32452-A439-C0BE-F0F3-8162E5B13839}"/>
              </a:ext>
            </a:extLst>
          </p:cNvPr>
          <p:cNvGrpSpPr/>
          <p:nvPr/>
        </p:nvGrpSpPr>
        <p:grpSpPr>
          <a:xfrm>
            <a:off x="1440508" y="1436370"/>
            <a:ext cx="3852400" cy="4740688"/>
            <a:chOff x="2362200" y="685800"/>
            <a:chExt cx="3276600" cy="4788876"/>
          </a:xfrm>
        </p:grpSpPr>
        <p:pic>
          <p:nvPicPr>
            <p:cNvPr id="9" name="Picture 8">
              <a:extLst>
                <a:ext uri="{FF2B5EF4-FFF2-40B4-BE49-F238E27FC236}">
                  <a16:creationId xmlns:a16="http://schemas.microsoft.com/office/drawing/2014/main" id="{24E9E522-3B97-53DA-8652-AFD5C55BEA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200" y="685800"/>
              <a:ext cx="3276600" cy="4788876"/>
            </a:xfrm>
            <a:prstGeom prst="rect">
              <a:avLst/>
            </a:prstGeom>
          </p:spPr>
        </p:pic>
        <p:pic>
          <p:nvPicPr>
            <p:cNvPr id="7" name="Picture 6">
              <a:extLst>
                <a:ext uri="{FF2B5EF4-FFF2-40B4-BE49-F238E27FC236}">
                  <a16:creationId xmlns:a16="http://schemas.microsoft.com/office/drawing/2014/main" id="{460981B6-DD5A-DC6C-B576-050B545395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72000" y="4343400"/>
              <a:ext cx="750276" cy="750276"/>
            </a:xfrm>
            <a:prstGeom prst="rect">
              <a:avLst/>
            </a:prstGeom>
          </p:spPr>
        </p:pic>
        <p:pic>
          <p:nvPicPr>
            <p:cNvPr id="11" name="Picture 10">
              <a:extLst>
                <a:ext uri="{FF2B5EF4-FFF2-40B4-BE49-F238E27FC236}">
                  <a16:creationId xmlns:a16="http://schemas.microsoft.com/office/drawing/2014/main" id="{39194BD8-9154-06D3-23A2-2027E02747D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rot="4914857">
              <a:off x="4069096" y="1080668"/>
              <a:ext cx="609600" cy="609600"/>
            </a:xfrm>
            <a:prstGeom prst="rect">
              <a:avLst/>
            </a:prstGeom>
          </p:spPr>
        </p:pic>
        <p:pic>
          <p:nvPicPr>
            <p:cNvPr id="12" name="Picture 11">
              <a:extLst>
                <a:ext uri="{FF2B5EF4-FFF2-40B4-BE49-F238E27FC236}">
                  <a16:creationId xmlns:a16="http://schemas.microsoft.com/office/drawing/2014/main" id="{9628D6E0-65A8-117C-372E-BBD37BAB4C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48000" y="1383324"/>
              <a:ext cx="750276" cy="750276"/>
            </a:xfrm>
            <a:prstGeom prst="rect">
              <a:avLst/>
            </a:prstGeom>
          </p:spPr>
        </p:pic>
        <p:pic>
          <p:nvPicPr>
            <p:cNvPr id="13" name="Picture 12">
              <a:extLst>
                <a:ext uri="{FF2B5EF4-FFF2-40B4-BE49-F238E27FC236}">
                  <a16:creationId xmlns:a16="http://schemas.microsoft.com/office/drawing/2014/main" id="{F7E28AB9-7FDB-F91D-7D7A-9ECD21EB208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819400" y="3810000"/>
              <a:ext cx="325314" cy="325314"/>
            </a:xfrm>
            <a:prstGeom prst="rect">
              <a:avLst/>
            </a:prstGeom>
          </p:spPr>
        </p:pic>
        <p:pic>
          <p:nvPicPr>
            <p:cNvPr id="14" name="Picture 13">
              <a:extLst>
                <a:ext uri="{FF2B5EF4-FFF2-40B4-BE49-F238E27FC236}">
                  <a16:creationId xmlns:a16="http://schemas.microsoft.com/office/drawing/2014/main" id="{FF9CC8F6-19D9-CF7B-F9F1-1675E4667292}"/>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5057120">
              <a:off x="3859173" y="2641709"/>
              <a:ext cx="282653" cy="282653"/>
            </a:xfrm>
            <a:prstGeom prst="rect">
              <a:avLst/>
            </a:prstGeom>
          </p:spPr>
        </p:pic>
        <p:pic>
          <p:nvPicPr>
            <p:cNvPr id="15" name="Picture 14">
              <a:extLst>
                <a:ext uri="{FF2B5EF4-FFF2-40B4-BE49-F238E27FC236}">
                  <a16:creationId xmlns:a16="http://schemas.microsoft.com/office/drawing/2014/main" id="{26D4F8E3-A57D-F8AA-B5B8-4CFA9F9FB45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5057120">
              <a:off x="3458872" y="4952349"/>
              <a:ext cx="282653" cy="282653"/>
            </a:xfrm>
            <a:prstGeom prst="rect">
              <a:avLst/>
            </a:prstGeom>
          </p:spPr>
        </p:pic>
        <p:pic>
          <p:nvPicPr>
            <p:cNvPr id="16" name="Picture 15">
              <a:extLst>
                <a:ext uri="{FF2B5EF4-FFF2-40B4-BE49-F238E27FC236}">
                  <a16:creationId xmlns:a16="http://schemas.microsoft.com/office/drawing/2014/main" id="{121D50B7-375E-6382-0F82-FAAB33517D3D}"/>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260695">
              <a:off x="2726961" y="2759199"/>
              <a:ext cx="282653" cy="282653"/>
            </a:xfrm>
            <a:prstGeom prst="rect">
              <a:avLst/>
            </a:prstGeom>
          </p:spPr>
        </p:pic>
        <p:pic>
          <p:nvPicPr>
            <p:cNvPr id="17" name="Picture 16">
              <a:extLst>
                <a:ext uri="{FF2B5EF4-FFF2-40B4-BE49-F238E27FC236}">
                  <a16:creationId xmlns:a16="http://schemas.microsoft.com/office/drawing/2014/main" id="{4B91DB62-362C-BEB6-D56A-EAAE71C53EC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260695">
              <a:off x="4813816" y="2464139"/>
              <a:ext cx="282653" cy="282653"/>
            </a:xfrm>
            <a:prstGeom prst="rect">
              <a:avLst/>
            </a:prstGeom>
          </p:spPr>
        </p:pic>
        <p:pic>
          <p:nvPicPr>
            <p:cNvPr id="18" name="Picture 17">
              <a:extLst>
                <a:ext uri="{FF2B5EF4-FFF2-40B4-BE49-F238E27FC236}">
                  <a16:creationId xmlns:a16="http://schemas.microsoft.com/office/drawing/2014/main" id="{B08DCAE5-401E-4121-1AEC-DB8024E8637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rot="17260695">
              <a:off x="5003378" y="1814704"/>
              <a:ext cx="282653" cy="282653"/>
            </a:xfrm>
            <a:prstGeom prst="rect">
              <a:avLst/>
            </a:prstGeom>
          </p:spPr>
        </p:pic>
      </p:grpSp>
      <p:pic>
        <p:nvPicPr>
          <p:cNvPr id="26" name="Picture 25">
            <a:extLst>
              <a:ext uri="{FF2B5EF4-FFF2-40B4-BE49-F238E27FC236}">
                <a16:creationId xmlns:a16="http://schemas.microsoft.com/office/drawing/2014/main" id="{360E0ED7-E510-92C3-28C7-0A42DB3C3626}"/>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9977" b="94249" l="5860" r="95140">
                        <a14:foregroundMark x1="5882" y1="77700" x2="40700" y2="83568"/>
                        <a14:foregroundMark x1="40700" y1="83568" x2="79287" y2="79636"/>
                        <a14:foregroundMark x1="79287" y1="79636" x2="85374" y2="65376"/>
                        <a14:foregroundMark x1="85374" y1="65376" x2="82671" y2="38908"/>
                        <a14:foregroundMark x1="82671" y1="38908" x2="40722" y2="23592"/>
                        <a14:foregroundMark x1="40722" y1="23592" x2="24324" y2="38087"/>
                        <a14:foregroundMark x1="24324" y1="38087" x2="19305" y2="58333"/>
                        <a14:foregroundMark x1="19305" y1="58333" x2="19146" y2="61385"/>
                        <a14:foregroundMark x1="39859" y1="40141" x2="32637" y2="52758"/>
                        <a14:foregroundMark x1="32637" y1="52758" x2="16375" y2="66432"/>
                        <a14:foregroundMark x1="16375" y1="66432" x2="14695" y2="56162"/>
                        <a14:foregroundMark x1="14695" y1="56162" x2="30911" y2="23650"/>
                        <a14:foregroundMark x1="30911" y1="23650" x2="31274" y2="22183"/>
                        <a14:foregroundMark x1="41926" y1="42488" x2="43266" y2="58744"/>
                        <a14:foregroundMark x1="43266" y1="58744" x2="76698" y2="87441"/>
                        <a14:foregroundMark x1="76698" y1="87441" x2="86032" y2="87676"/>
                        <a14:foregroundMark x1="86032" y1="87676" x2="90166" y2="78462"/>
                        <a14:foregroundMark x1="90166" y1="78462" x2="88667" y2="56455"/>
                        <a14:foregroundMark x1="88667" y1="56455" x2="82489" y2="32688"/>
                        <a14:foregroundMark x1="82489" y1="32688" x2="75926" y2="22711"/>
                        <a14:foregroundMark x1="75926" y1="22711" x2="69021" y2="19894"/>
                        <a14:foregroundMark x1="69021" y1="19894" x2="44265" y2="40669"/>
                        <a14:foregroundMark x1="44265" y1="40669" x2="42108" y2="49002"/>
                        <a14:foregroundMark x1="6337" y1="87031" x2="60141" y2="94249"/>
                        <a14:foregroundMark x1="60141" y1="94249" x2="60459" y2="94073"/>
                        <a14:foregroundMark x1="89916" y1="68603" x2="94345" y2="84742"/>
                        <a14:foregroundMark x1="94345" y1="84742" x2="95140" y2="93369"/>
                      </a14:backgroundRemoval>
                    </a14:imgEffect>
                  </a14:imgLayer>
                </a14:imgProps>
              </a:ext>
              <a:ext uri="{28A0092B-C50C-407E-A947-70E740481C1C}">
                <a14:useLocalDpi xmlns:a14="http://schemas.microsoft.com/office/drawing/2010/main" val="0"/>
              </a:ext>
            </a:extLst>
          </a:blip>
          <a:stretch>
            <a:fillRect/>
          </a:stretch>
        </p:blipFill>
        <p:spPr>
          <a:xfrm rot="290948">
            <a:off x="-2408768" y="5626809"/>
            <a:ext cx="5867400" cy="2271302"/>
          </a:xfrm>
          <a:prstGeom prst="rect">
            <a:avLst/>
          </a:prstGeom>
        </p:spPr>
      </p:pic>
      <p:grpSp>
        <p:nvGrpSpPr>
          <p:cNvPr id="22" name="Group 21">
            <a:extLst>
              <a:ext uri="{FF2B5EF4-FFF2-40B4-BE49-F238E27FC236}">
                <a16:creationId xmlns:a16="http://schemas.microsoft.com/office/drawing/2014/main" id="{4AC386E4-100D-AED9-4296-207E40146772}"/>
              </a:ext>
            </a:extLst>
          </p:cNvPr>
          <p:cNvGrpSpPr/>
          <p:nvPr/>
        </p:nvGrpSpPr>
        <p:grpSpPr>
          <a:xfrm>
            <a:off x="1230648" y="1436370"/>
            <a:ext cx="4627414" cy="4740688"/>
            <a:chOff x="683410" y="1447800"/>
            <a:chExt cx="4627414" cy="4740688"/>
          </a:xfrm>
        </p:grpSpPr>
        <p:pic>
          <p:nvPicPr>
            <p:cNvPr id="28" name="Picture 27">
              <a:extLst>
                <a:ext uri="{FF2B5EF4-FFF2-40B4-BE49-F238E27FC236}">
                  <a16:creationId xmlns:a16="http://schemas.microsoft.com/office/drawing/2014/main" id="{C4894C22-31C4-AA90-94CD-9910CEA213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6448" y="1447800"/>
              <a:ext cx="3852400" cy="4740688"/>
            </a:xfrm>
            <a:prstGeom prst="rect">
              <a:avLst/>
            </a:prstGeom>
          </p:spPr>
        </p:pic>
        <p:pic>
          <p:nvPicPr>
            <p:cNvPr id="21" name="Picture 20">
              <a:extLst>
                <a:ext uri="{FF2B5EF4-FFF2-40B4-BE49-F238E27FC236}">
                  <a16:creationId xmlns:a16="http://schemas.microsoft.com/office/drawing/2014/main" id="{2B71D475-9ACD-62EF-6626-5EDAE834A620}"/>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376625">
              <a:off x="4784751" y="2389059"/>
              <a:ext cx="526073" cy="632378"/>
            </a:xfrm>
            <a:prstGeom prst="rect">
              <a:avLst/>
            </a:prstGeom>
          </p:spPr>
        </p:pic>
        <p:pic>
          <p:nvPicPr>
            <p:cNvPr id="39" name="Picture 38">
              <a:extLst>
                <a:ext uri="{FF2B5EF4-FFF2-40B4-BE49-F238E27FC236}">
                  <a16:creationId xmlns:a16="http://schemas.microsoft.com/office/drawing/2014/main" id="{AFEA2398-20E2-B466-0B81-E44F4DF461FA}"/>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404489">
              <a:off x="683410" y="3544348"/>
              <a:ext cx="526073" cy="632378"/>
            </a:xfrm>
            <a:prstGeom prst="rect">
              <a:avLst/>
            </a:prstGeom>
          </p:spPr>
        </p:pic>
        <p:pic>
          <p:nvPicPr>
            <p:cNvPr id="40" name="Picture 39">
              <a:extLst>
                <a:ext uri="{FF2B5EF4-FFF2-40B4-BE49-F238E27FC236}">
                  <a16:creationId xmlns:a16="http://schemas.microsoft.com/office/drawing/2014/main" id="{B113B7A4-BB64-5709-0D5C-32576D3B7406}"/>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rot="19404489">
              <a:off x="1124567" y="1550689"/>
              <a:ext cx="526073" cy="632378"/>
            </a:xfrm>
            <a:prstGeom prst="rect">
              <a:avLst/>
            </a:prstGeom>
          </p:spPr>
        </p:pic>
      </p:grpSp>
      <p:pic>
        <p:nvPicPr>
          <p:cNvPr id="20" name="Picture 19">
            <a:extLst>
              <a:ext uri="{FF2B5EF4-FFF2-40B4-BE49-F238E27FC236}">
                <a16:creationId xmlns:a16="http://schemas.microsoft.com/office/drawing/2014/main" id="{4964A631-F482-5FCA-236A-9DBD5DA7AE48}"/>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3273" b="94263" l="9988" r="89988">
                        <a14:foregroundMark x1="28388" y1="34747" x2="31273" y2="35798"/>
                        <a14:foregroundMark x1="44024" y1="17051" x2="42909" y2="17818"/>
                        <a14:foregroundMark x1="42061" y1="22465" x2="41236" y2="32566"/>
                        <a14:foregroundMark x1="44024" y1="34263" x2="46885" y2="26545"/>
                        <a14:foregroundMark x1="46885" y1="26545" x2="50521" y2="25414"/>
                        <a14:foregroundMark x1="29964" y1="9293" x2="34255" y2="17657"/>
                        <a14:foregroundMark x1="65867" y1="13818" x2="68679" y2="3273"/>
                        <a14:foregroundMark x1="56024" y1="89293" x2="63491" y2="88606"/>
                        <a14:foregroundMark x1="63491" y1="88606" x2="69212" y2="92768"/>
                        <a14:foregroundMark x1="69212" y1="92768" x2="70255" y2="94263"/>
                      </a14:backgroundRemoval>
                    </a14:imgEffect>
                  </a14:imgLayer>
                </a14:imgProps>
              </a:ext>
              <a:ext uri="{28A0092B-C50C-407E-A947-70E740481C1C}">
                <a14:useLocalDpi xmlns:a14="http://schemas.microsoft.com/office/drawing/2010/main" val="0"/>
              </a:ext>
            </a:extLst>
          </a:blip>
          <a:srcRect l="25333" r="24667"/>
          <a:stretch/>
        </p:blipFill>
        <p:spPr>
          <a:xfrm>
            <a:off x="8564198" y="1132092"/>
            <a:ext cx="3419160" cy="4102992"/>
          </a:xfrm>
          <a:prstGeom prst="rect">
            <a:avLst/>
          </a:prstGeom>
        </p:spPr>
      </p:pic>
      <p:grpSp>
        <p:nvGrpSpPr>
          <p:cNvPr id="41" name="Group 40">
            <a:extLst>
              <a:ext uri="{FF2B5EF4-FFF2-40B4-BE49-F238E27FC236}">
                <a16:creationId xmlns:a16="http://schemas.microsoft.com/office/drawing/2014/main" id="{7958692B-69B6-635F-53C7-C744BA704E32}"/>
              </a:ext>
            </a:extLst>
          </p:cNvPr>
          <p:cNvGrpSpPr/>
          <p:nvPr/>
        </p:nvGrpSpPr>
        <p:grpSpPr>
          <a:xfrm>
            <a:off x="7162800" y="1791289"/>
            <a:ext cx="2428875" cy="2152650"/>
            <a:chOff x="7177537" y="1930962"/>
            <a:chExt cx="2428875" cy="2152650"/>
          </a:xfrm>
        </p:grpSpPr>
        <p:pic>
          <p:nvPicPr>
            <p:cNvPr id="6" name="Picture 5">
              <a:extLst>
                <a:ext uri="{FF2B5EF4-FFF2-40B4-BE49-F238E27FC236}">
                  <a16:creationId xmlns:a16="http://schemas.microsoft.com/office/drawing/2014/main" id="{F29308CD-6035-653A-0472-AE5F18EA431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7788572">
              <a:off x="7558059" y="2350631"/>
              <a:ext cx="1665915" cy="1665915"/>
            </a:xfrm>
            <a:prstGeom prst="rect">
              <a:avLst/>
            </a:prstGeom>
          </p:spPr>
        </p:pic>
        <p:pic>
          <p:nvPicPr>
            <p:cNvPr id="8" name="Picture 7">
              <a:extLst>
                <a:ext uri="{FF2B5EF4-FFF2-40B4-BE49-F238E27FC236}">
                  <a16:creationId xmlns:a16="http://schemas.microsoft.com/office/drawing/2014/main" id="{C208327B-9244-A588-1502-3BBD3715AF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77537" y="1930962"/>
              <a:ext cx="2428875" cy="2152650"/>
            </a:xfrm>
            <a:prstGeom prst="rect">
              <a:avLst/>
            </a:prstGeom>
          </p:spPr>
        </p:pic>
      </p:grpSp>
      <p:pic>
        <p:nvPicPr>
          <p:cNvPr id="42" name="background cute">
            <a:hlinkClick r:id="" action="ppaction://media"/>
            <a:extLst>
              <a:ext uri="{FF2B5EF4-FFF2-40B4-BE49-F238E27FC236}">
                <a16:creationId xmlns:a16="http://schemas.microsoft.com/office/drawing/2014/main" id="{D1A9A4D2-D3C0-5EB0-2D72-824568280A6B}"/>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623081" y="1532964"/>
            <a:ext cx="406400" cy="406400"/>
          </a:xfrm>
          <a:prstGeom prst="rect">
            <a:avLst/>
          </a:prstGeom>
        </p:spPr>
      </p:pic>
    </p:spTree>
    <p:extLst>
      <p:ext uri="{BB962C8B-B14F-4D97-AF65-F5344CB8AC3E}">
        <p14:creationId xmlns:p14="http://schemas.microsoft.com/office/powerpoint/2010/main" val="117689609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0" fill="hold"/>
                                        <p:tgtEl>
                                          <p:spTgt spid="42"/>
                                        </p:tgtEl>
                                      </p:cBhvr>
                                    </p:cmd>
                                  </p:childTnLst>
                                </p:cTn>
                              </p:par>
                              <p:par>
                                <p:cTn id="7" presetID="1" presetClass="path" presetSubtype="0" accel="50000" decel="50000" fill="hold" nodeType="withEffect">
                                  <p:stCondLst>
                                    <p:cond delay="0"/>
                                  </p:stCondLst>
                                  <p:childTnLst>
                                    <p:animMotion origin="layout" path="M -0.43346 -0.08889 C -0.36445 -0.08889 -0.30846 -0.03287 -0.30846 0.03611 C -0.30846 0.10509 -0.36445 0.16111 -0.43346 0.16111 C -0.50247 0.16111 -0.55846 0.10509 -0.55846 0.03611 C -0.55846 -0.03287 -0.50247 -0.08889 -0.43346 -0.08889 Z " pathEditMode="relative" rAng="0" ptsTypes="AAAAA">
                                      <p:cBhvr>
                                        <p:cTn id="8" dur="2000" fill="hold"/>
                                        <p:tgtEl>
                                          <p:spTgt spid="41"/>
                                        </p:tgtEl>
                                        <p:attrNameLst>
                                          <p:attrName>ppt_x</p:attrName>
                                          <p:attrName>ppt_y</p:attrName>
                                        </p:attrNameLst>
                                      </p:cBhvr>
                                      <p:rCtr x="0" y="12500"/>
                                    </p:animMotion>
                                  </p:childTnLst>
                                </p:cTn>
                              </p:par>
                              <p:par>
                                <p:cTn id="9" presetID="1" presetClass="path" presetSubtype="0" accel="50000" decel="50000" fill="hold" nodeType="withEffect">
                                  <p:stCondLst>
                                    <p:cond delay="0"/>
                                  </p:stCondLst>
                                  <p:childTnLst>
                                    <p:animMotion origin="layout" path="M -0.43347 -0.08889 C -0.36445 -0.08889 -0.30847 -0.03287 -0.30847 0.03611 C -0.30847 0.10509 -0.36445 0.16111 -0.43347 0.16111 C -0.50248 0.16111 -0.55847 0.10509 -0.55847 0.03611 C -0.55847 -0.03287 -0.50248 -0.08889 -0.43347 -0.08889 Z " pathEditMode="relative" rAng="0" ptsTypes="AAAAA">
                                      <p:cBhvr>
                                        <p:cTn id="10" dur="2000" fill="hold"/>
                                        <p:tgtEl>
                                          <p:spTgt spid="20"/>
                                        </p:tgtEl>
                                        <p:attrNameLst>
                                          <p:attrName>ppt_x</p:attrName>
                                          <p:attrName>ppt_y</p:attrName>
                                        </p:attrNameLst>
                                      </p:cBhvr>
                                      <p:rCtr x="0" y="12500"/>
                                    </p:animMotion>
                                  </p:childTnLst>
                                </p:cTn>
                              </p:par>
                              <p:par>
                                <p:cTn id="11" presetID="49" presetClass="path" presetSubtype="0" accel="50000" decel="50000" fill="hold" nodeType="withEffect">
                                  <p:stCondLst>
                                    <p:cond delay="2000"/>
                                  </p:stCondLst>
                                  <p:childTnLst>
                                    <p:animMotion origin="layout" path="M -0.39492 -0.0551 L 8.87962E-17 -1.11111E-6 " pathEditMode="relative" rAng="0" ptsTypes="AA">
                                      <p:cBhvr>
                                        <p:cTn id="12" dur="2000" fill="hold"/>
                                        <p:tgtEl>
                                          <p:spTgt spid="41"/>
                                        </p:tgtEl>
                                        <p:attrNameLst>
                                          <p:attrName>ppt_x</p:attrName>
                                          <p:attrName>ppt_y</p:attrName>
                                        </p:attrNameLst>
                                      </p:cBhvr>
                                      <p:rCtr x="19766" y="3333"/>
                                    </p:animMotion>
                                  </p:childTnLst>
                                </p:cTn>
                              </p:par>
                              <p:par>
                                <p:cTn id="13" presetID="49" presetClass="path" presetSubtype="0" accel="50000" decel="50000" fill="hold" nodeType="withEffect">
                                  <p:stCondLst>
                                    <p:cond delay="2000"/>
                                  </p:stCondLst>
                                  <p:childTnLst>
                                    <p:animMotion origin="layout" path="M -0.58906 -0.13495 L 1.62847E-16 -2.59259E-6 " pathEditMode="relative" rAng="0" ptsTypes="AA">
                                      <p:cBhvr>
                                        <p:cTn id="14" dur="2000" fill="hold"/>
                                        <p:tgtEl>
                                          <p:spTgt spid="20"/>
                                        </p:tgtEl>
                                        <p:attrNameLst>
                                          <p:attrName>ppt_x</p:attrName>
                                          <p:attrName>ppt_y</p:attrName>
                                        </p:attrNameLst>
                                      </p:cBhvr>
                                      <p:rCtr x="29505" y="6597"/>
                                    </p:animMotion>
                                  </p:childTnLst>
                                </p:cTn>
                              </p:par>
                              <p:par>
                                <p:cTn id="15" presetID="53" presetClass="exit" presetSubtype="32" fill="hold" nodeType="withEffect">
                                  <p:stCondLst>
                                    <p:cond delay="4000"/>
                                  </p:stCondLst>
                                  <p:childTnLst>
                                    <p:anim calcmode="lin" valueType="num">
                                      <p:cBhvr>
                                        <p:cTn id="16" dur="500"/>
                                        <p:tgtEl>
                                          <p:spTgt spid="10"/>
                                        </p:tgtEl>
                                        <p:attrNameLst>
                                          <p:attrName>ppt_w</p:attrName>
                                        </p:attrNameLst>
                                      </p:cBhvr>
                                      <p:tavLst>
                                        <p:tav tm="0">
                                          <p:val>
                                            <p:strVal val="ppt_w"/>
                                          </p:val>
                                        </p:tav>
                                        <p:tav tm="100000">
                                          <p:val>
                                            <p:fltVal val="0"/>
                                          </p:val>
                                        </p:tav>
                                      </p:tavLst>
                                    </p:anim>
                                    <p:anim calcmode="lin" valueType="num">
                                      <p:cBhvr>
                                        <p:cTn id="17" dur="500"/>
                                        <p:tgtEl>
                                          <p:spTgt spid="10"/>
                                        </p:tgtEl>
                                        <p:attrNameLst>
                                          <p:attrName>ppt_h</p:attrName>
                                        </p:attrNameLst>
                                      </p:cBhvr>
                                      <p:tavLst>
                                        <p:tav tm="0">
                                          <p:val>
                                            <p:strVal val="ppt_h"/>
                                          </p:val>
                                        </p:tav>
                                        <p:tav tm="100000">
                                          <p:val>
                                            <p:fltVal val="0"/>
                                          </p:val>
                                        </p:tav>
                                      </p:tavLst>
                                    </p:anim>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31" presetClass="entr" presetSubtype="0" fill="hold" nodeType="withEffect">
                                  <p:stCondLst>
                                    <p:cond delay="40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1000" fill="hold"/>
                                        <p:tgtEl>
                                          <p:spTgt spid="22"/>
                                        </p:tgtEl>
                                        <p:attrNameLst>
                                          <p:attrName>ppt_w</p:attrName>
                                        </p:attrNameLst>
                                      </p:cBhvr>
                                      <p:tavLst>
                                        <p:tav tm="0">
                                          <p:val>
                                            <p:fltVal val="0"/>
                                          </p:val>
                                        </p:tav>
                                        <p:tav tm="100000">
                                          <p:val>
                                            <p:strVal val="#ppt_w"/>
                                          </p:val>
                                        </p:tav>
                                      </p:tavLst>
                                    </p:anim>
                                    <p:anim calcmode="lin" valueType="num">
                                      <p:cBhvr>
                                        <p:cTn id="23" dur="1000" fill="hold"/>
                                        <p:tgtEl>
                                          <p:spTgt spid="22"/>
                                        </p:tgtEl>
                                        <p:attrNameLst>
                                          <p:attrName>ppt_h</p:attrName>
                                        </p:attrNameLst>
                                      </p:cBhvr>
                                      <p:tavLst>
                                        <p:tav tm="0">
                                          <p:val>
                                            <p:fltVal val="0"/>
                                          </p:val>
                                        </p:tav>
                                        <p:tav tm="100000">
                                          <p:val>
                                            <p:strVal val="#ppt_h"/>
                                          </p:val>
                                        </p:tav>
                                      </p:tavLst>
                                    </p:anim>
                                    <p:anim calcmode="lin" valueType="num">
                                      <p:cBhvr>
                                        <p:cTn id="24" dur="1000" fill="hold"/>
                                        <p:tgtEl>
                                          <p:spTgt spid="22"/>
                                        </p:tgtEl>
                                        <p:attrNameLst>
                                          <p:attrName>style.rotation</p:attrName>
                                        </p:attrNameLst>
                                      </p:cBhvr>
                                      <p:tavLst>
                                        <p:tav tm="0">
                                          <p:val>
                                            <p:fltVal val="90"/>
                                          </p:val>
                                        </p:tav>
                                        <p:tav tm="100000">
                                          <p:val>
                                            <p:fltVal val="0"/>
                                          </p:val>
                                        </p:tav>
                                      </p:tavLst>
                                    </p:anim>
                                    <p:animEffect transition="in" filter="fade">
                                      <p:cBhvr>
                                        <p:cTn id="25" dur="1000"/>
                                        <p:tgtEl>
                                          <p:spTgt spid="22"/>
                                        </p:tgtEl>
                                      </p:cBhvr>
                                    </p:animEffect>
                                  </p:childTnLst>
                                </p:cTn>
                              </p:par>
                              <p:par>
                                <p:cTn id="26" presetID="26" presetClass="emph" presetSubtype="0" repeatCount="3000" fill="hold" nodeType="withEffect">
                                  <p:stCondLst>
                                    <p:cond delay="4000"/>
                                  </p:stCondLst>
                                  <p:childTnLst>
                                    <p:animEffect transition="out" filter="fade">
                                      <p:cBhvr>
                                        <p:cTn id="27" dur="1000" tmFilter="0, 0; .2, .5; .8, .5; 1, 0"/>
                                        <p:tgtEl>
                                          <p:spTgt spid="22"/>
                                        </p:tgtEl>
                                      </p:cBhvr>
                                    </p:animEffect>
                                    <p:animScale>
                                      <p:cBhvr>
                                        <p:cTn id="28" dur="50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repeatCount="indefinite" fill="hold" display="0">
                  <p:stCondLst>
                    <p:cond delay="indefinite"/>
                  </p:stCondLst>
                  <p:endCondLst>
                    <p:cond evt="onStopAudio" delay="0">
                      <p:tgtEl>
                        <p:sldTgt/>
                      </p:tgtEl>
                    </p:cond>
                  </p:endCondLst>
                </p:cTn>
                <p:tgtEl>
                  <p:spTgt spid="4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1401" y="457200"/>
            <a:ext cx="6934200" cy="3406397"/>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3619500" y="567087"/>
            <a:ext cx="6858001" cy="2960747"/>
          </a:xfrm>
          <a:prstGeom prst="rect">
            <a:avLst/>
          </a:prstGeom>
          <a:noFill/>
        </p:spPr>
        <p:txBody>
          <a:bodyPr wrap="square" rtlCol="0">
            <a:spAutoFit/>
          </a:bodyPr>
          <a:lstStyle/>
          <a:p>
            <a:pPr algn="ctr">
              <a:lnSpc>
                <a:spcPct val="118000"/>
              </a:lnSpc>
            </a:pP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chỉ</a:t>
            </a:r>
            <a:r>
              <a:rPr lang="en-US" sz="3200" dirty="0">
                <a:solidFill>
                  <a:srgbClr val="FFC000"/>
                </a:solidFill>
              </a:rPr>
              <a:t> </a:t>
            </a:r>
            <a:r>
              <a:rPr lang="en-US" sz="3200" dirty="0" err="1">
                <a:solidFill>
                  <a:srgbClr val="FFC000"/>
                </a:solidFill>
              </a:rPr>
              <a:t>dùng</a:t>
            </a:r>
            <a:r>
              <a:rPr lang="en-US" sz="3200" dirty="0">
                <a:solidFill>
                  <a:srgbClr val="FFC000"/>
                </a:solidFill>
              </a:rPr>
              <a:t> </a:t>
            </a:r>
            <a:r>
              <a:rPr lang="en-US" sz="3200" dirty="0" err="1">
                <a:solidFill>
                  <a:srgbClr val="FFC000"/>
                </a:solidFill>
              </a:rPr>
              <a:t>đũa</a:t>
            </a:r>
            <a:r>
              <a:rPr lang="en-US" sz="3200" dirty="0">
                <a:solidFill>
                  <a:srgbClr val="FFC000"/>
                </a:solidFill>
              </a:rPr>
              <a:t> </a:t>
            </a:r>
            <a:r>
              <a:rPr lang="en-US" sz="3200" dirty="0" err="1">
                <a:solidFill>
                  <a:srgbClr val="FFC000"/>
                </a:solidFill>
              </a:rPr>
              <a:t>thần</a:t>
            </a:r>
            <a:r>
              <a:rPr lang="en-US" sz="3200" dirty="0">
                <a:solidFill>
                  <a:srgbClr val="FFC000"/>
                </a:solidFill>
              </a:rPr>
              <a:t> </a:t>
            </a:r>
            <a:r>
              <a:rPr lang="en-US" sz="3200" dirty="0" err="1">
                <a:solidFill>
                  <a:srgbClr val="FFC000"/>
                </a:solidFill>
              </a:rPr>
              <a:t>để</a:t>
            </a:r>
            <a:r>
              <a:rPr lang="en-US" sz="3200" dirty="0">
                <a:solidFill>
                  <a:srgbClr val="FFC000"/>
                </a:solidFill>
              </a:rPr>
              <a:t> </a:t>
            </a:r>
            <a:r>
              <a:rPr lang="en-US" sz="3200" dirty="0" err="1">
                <a:solidFill>
                  <a:srgbClr val="FFC000"/>
                </a:solidFill>
              </a:rPr>
              <a:t>biến</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sạch</a:t>
            </a:r>
            <a:r>
              <a:rPr lang="en-US" sz="3200" dirty="0">
                <a:solidFill>
                  <a:srgbClr val="FFC000"/>
                </a:solidFill>
              </a:rPr>
              <a:t> </a:t>
            </a:r>
            <a:r>
              <a:rPr lang="en-US" sz="3200" dirty="0" err="1">
                <a:solidFill>
                  <a:srgbClr val="FFC000"/>
                </a:solidFill>
              </a:rPr>
              <a:t>đẹp</a:t>
            </a:r>
            <a:r>
              <a:rPr lang="en-US" sz="3200" dirty="0">
                <a:solidFill>
                  <a:srgbClr val="FFC000"/>
                </a:solidFill>
              </a:rPr>
              <a:t>. Theo </a:t>
            </a:r>
            <a:r>
              <a:rPr lang="en-US" sz="3200" dirty="0" err="1">
                <a:solidFill>
                  <a:srgbClr val="FFC000"/>
                </a:solidFill>
              </a:rPr>
              <a:t>các</a:t>
            </a:r>
            <a:r>
              <a:rPr lang="en-US" sz="3200" dirty="0">
                <a:solidFill>
                  <a:srgbClr val="FFC000"/>
                </a:solidFill>
              </a:rPr>
              <a:t> </a:t>
            </a:r>
            <a:r>
              <a:rPr lang="en-US" sz="3200" dirty="0" err="1">
                <a:solidFill>
                  <a:srgbClr val="FFC000"/>
                </a:solidFill>
              </a:rPr>
              <a:t>em</a:t>
            </a:r>
            <a:r>
              <a:rPr lang="en-US" sz="3200" dirty="0">
                <a:solidFill>
                  <a:srgbClr val="FFC000"/>
                </a:solidFill>
              </a:rPr>
              <a:t>, </a:t>
            </a:r>
            <a:r>
              <a:rPr lang="en-US" sz="3200" dirty="0" err="1">
                <a:solidFill>
                  <a:srgbClr val="FFC000"/>
                </a:solidFill>
              </a:rPr>
              <a:t>thực</a:t>
            </a:r>
            <a:r>
              <a:rPr lang="en-US" sz="3200" dirty="0">
                <a:solidFill>
                  <a:srgbClr val="FFC000"/>
                </a:solidFill>
              </a:rPr>
              <a:t> </a:t>
            </a:r>
            <a:r>
              <a:rPr lang="en-US" sz="3200" dirty="0" err="1">
                <a:solidFill>
                  <a:srgbClr val="FFC000"/>
                </a:solidFill>
              </a:rPr>
              <a:t>ra</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có</a:t>
            </a:r>
            <a:r>
              <a:rPr lang="en-US" sz="3200" dirty="0">
                <a:solidFill>
                  <a:srgbClr val="FFC000"/>
                </a:solidFill>
              </a:rPr>
              <a:t> </a:t>
            </a:r>
            <a:r>
              <a:rPr lang="en-US" sz="3200" dirty="0" err="1">
                <a:solidFill>
                  <a:srgbClr val="FFC000"/>
                </a:solidFill>
              </a:rPr>
              <a:t>thể</a:t>
            </a:r>
            <a:r>
              <a:rPr lang="en-US" sz="3200" dirty="0">
                <a:solidFill>
                  <a:srgbClr val="FFC000"/>
                </a:solidFill>
              </a:rPr>
              <a:t> </a:t>
            </a:r>
            <a:r>
              <a:rPr lang="en-US" sz="3200" dirty="0" err="1">
                <a:solidFill>
                  <a:srgbClr val="FFC000"/>
                </a:solidFill>
              </a:rPr>
              <a:t>làm</a:t>
            </a:r>
            <a:r>
              <a:rPr lang="en-US" sz="3200" dirty="0">
                <a:solidFill>
                  <a:srgbClr val="FFC000"/>
                </a:solidFill>
              </a:rPr>
              <a:t> </a:t>
            </a:r>
            <a:r>
              <a:rPr lang="en-US" sz="3200" dirty="0" err="1">
                <a:solidFill>
                  <a:srgbClr val="FFC000"/>
                </a:solidFill>
              </a:rPr>
              <a:t>thay</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công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không</a:t>
            </a:r>
            <a:r>
              <a:rPr lang="en-US" sz="3200" dirty="0">
                <a:solidFill>
                  <a:srgbClr val="FFC000"/>
                </a:solidFill>
              </a:rPr>
              <a:t>? </a:t>
            </a:r>
            <a:r>
              <a:rPr lang="en-US" sz="3200" dirty="0" err="1">
                <a:solidFill>
                  <a:srgbClr val="FFC000"/>
                </a:solidFill>
              </a:rPr>
              <a:t>Đó</a:t>
            </a:r>
            <a:r>
              <a:rPr lang="en-US" sz="3200" dirty="0">
                <a:solidFill>
                  <a:srgbClr val="FFC000"/>
                </a:solidFill>
              </a:rPr>
              <a:t> </a:t>
            </a:r>
            <a:r>
              <a:rPr lang="en-US" sz="3200" dirty="0" err="1">
                <a:solidFill>
                  <a:srgbClr val="FFC000"/>
                </a:solidFill>
              </a:rPr>
              <a:t>là</a:t>
            </a:r>
            <a:r>
              <a:rPr lang="en-US" sz="3200" dirty="0">
                <a:solidFill>
                  <a:srgbClr val="FFC000"/>
                </a:solidFill>
              </a:rPr>
              <a:t> </a:t>
            </a:r>
            <a:r>
              <a:rPr lang="en-US" sz="3200" dirty="0" err="1">
                <a:solidFill>
                  <a:srgbClr val="FFC000"/>
                </a:solidFill>
              </a:rPr>
              <a:t>những</a:t>
            </a:r>
            <a:r>
              <a:rPr lang="en-US" sz="3200" dirty="0">
                <a:solidFill>
                  <a:srgbClr val="FFC000"/>
                </a:solidFill>
              </a:rPr>
              <a:t> </a:t>
            </a:r>
            <a:r>
              <a:rPr lang="en-US" sz="3200" dirty="0" err="1">
                <a:solidFill>
                  <a:srgbClr val="FFC000"/>
                </a:solidFill>
              </a:rPr>
              <a:t>việc</a:t>
            </a:r>
            <a:r>
              <a:rPr lang="en-US" sz="3200" dirty="0">
                <a:solidFill>
                  <a:srgbClr val="FFC000"/>
                </a:solidFill>
              </a:rPr>
              <a:t> </a:t>
            </a:r>
            <a:r>
              <a:rPr lang="en-US" sz="3200" dirty="0" err="1">
                <a:solidFill>
                  <a:srgbClr val="FFC000"/>
                </a:solidFill>
              </a:rPr>
              <a:t>gì</a:t>
            </a:r>
            <a:r>
              <a:rPr lang="en-US" sz="3200" dirty="0">
                <a:solidFill>
                  <a:srgbClr val="FFC000"/>
                </a:solidFill>
              </a:rPr>
              <a:t>?</a:t>
            </a:r>
          </a:p>
        </p:txBody>
      </p:sp>
      <p:pic>
        <p:nvPicPr>
          <p:cNvPr id="11" name="Picture 10">
            <a:extLst>
              <a:ext uri="{FF2B5EF4-FFF2-40B4-BE49-F238E27FC236}">
                <a16:creationId xmlns:a16="http://schemas.microsoft.com/office/drawing/2014/main" id="{99C5C5AD-08F9-1473-0BA5-46C0B9DD8585}"/>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6150" b="90000" l="6967" r="94300">
                        <a14:foregroundMark x1="75867" y1="24000" x2="86233" y2="36800"/>
                        <a14:foregroundMark x1="86233" y1="36800" x2="88767" y2="46650"/>
                        <a14:foregroundMark x1="88767" y1="46650" x2="89333" y2="64100"/>
                        <a14:foregroundMark x1="89333" y1="64100" x2="83467" y2="72250"/>
                        <a14:foregroundMark x1="83467" y1="72250" x2="77533" y2="72350"/>
                        <a14:foregroundMark x1="77533" y1="72350" x2="72967" y2="70300"/>
                        <a14:foregroundMark x1="72967" y1="70300" x2="88367" y2="46350"/>
                        <a14:foregroundMark x1="88367" y1="46350" x2="88967" y2="35750"/>
                        <a14:foregroundMark x1="88967" y1="35750" x2="86033" y2="27050"/>
                        <a14:foregroundMark x1="86033" y1="27050" x2="80433" y2="25900"/>
                        <a14:foregroundMark x1="80433" y1="25900" x2="76967" y2="27000"/>
                        <a14:foregroundMark x1="70200" y1="64650" x2="74100" y2="72100"/>
                        <a14:foregroundMark x1="74100" y1="72100" x2="82400" y2="72950"/>
                        <a14:foregroundMark x1="82400" y1="72950" x2="89467" y2="71050"/>
                        <a14:foregroundMark x1="89467" y1="71050" x2="93733" y2="67750"/>
                        <a14:foregroundMark x1="93733" y1="67750" x2="89933" y2="63350"/>
                        <a14:foregroundMark x1="89933" y1="63350" x2="70533" y2="65850"/>
                        <a14:foregroundMark x1="69400" y1="65500" x2="67300" y2="69350"/>
                        <a14:foregroundMark x1="87300" y1="74000" x2="92400" y2="71000"/>
                        <a14:foregroundMark x1="92400" y1="71000" x2="94300" y2="67650"/>
                        <a14:foregroundMark x1="67300" y1="65500" x2="69067" y2="64350"/>
                        <a14:foregroundMark x1="90867" y1="63850" x2="91200" y2="64000"/>
                        <a14:foregroundMark x1="45300" y1="6150" x2="43300" y2="27750"/>
                        <a14:foregroundMark x1="43300" y1="27750" x2="44733" y2="40100"/>
                        <a14:foregroundMark x1="44733" y1="40100" x2="50033" y2="46950"/>
                        <a14:foregroundMark x1="50033" y1="46950" x2="56400" y2="46050"/>
                        <a14:foregroundMark x1="56400" y1="46050" x2="59867" y2="41050"/>
                        <a14:foregroundMark x1="59867" y1="41050" x2="57567" y2="33350"/>
                        <a14:foregroundMark x1="57567" y1="33350" x2="51633" y2="32100"/>
                        <a14:foregroundMark x1="51633" y1="32100" x2="50633" y2="32350"/>
                        <a14:foregroundMark x1="40633" y1="36000" x2="37133" y2="42700"/>
                        <a14:foregroundMark x1="37133" y1="42700" x2="52167" y2="47400"/>
                        <a14:foregroundMark x1="52167" y1="47400" x2="59800" y2="47500"/>
                        <a14:foregroundMark x1="59800" y1="47500" x2="63533" y2="42550"/>
                        <a14:foregroundMark x1="63533" y1="42550" x2="57733" y2="31200"/>
                        <a14:foregroundMark x1="57733" y1="31200" x2="59400" y2="14150"/>
                        <a14:foregroundMark x1="42867" y1="34150" x2="37700" y2="37650"/>
                        <a14:foregroundMark x1="37700" y1="37650" x2="44467" y2="45050"/>
                        <a14:foregroundMark x1="44467" y1="45050" x2="49567" y2="47850"/>
                        <a14:foregroundMark x1="49567" y1="47850" x2="50067" y2="47850"/>
                        <a14:foregroundMark x1="48400" y1="50000" x2="42467" y2="48550"/>
                        <a14:foregroundMark x1="42467" y1="48550" x2="36267" y2="44200"/>
                        <a14:foregroundMark x1="36267" y1="44200" x2="36733" y2="39650"/>
                        <a14:foregroundMark x1="42067" y1="16500" x2="43967" y2="20650"/>
                        <a14:foregroundMark x1="41733" y1="17350" x2="43067" y2="21150"/>
                        <a14:foregroundMark x1="42200" y1="20150" x2="41200" y2="19150"/>
                        <a14:foregroundMark x1="40533" y1="20350" x2="42200" y2="19850"/>
                        <a14:foregroundMark x1="13533" y1="24500" x2="18633" y2="57550"/>
                        <a14:foregroundMark x1="18633" y1="57550" x2="25667" y2="55450"/>
                        <a14:foregroundMark x1="25667" y1="55450" x2="28667" y2="61100"/>
                        <a14:foregroundMark x1="28667" y1="61100" x2="21667" y2="67950"/>
                        <a14:foregroundMark x1="21667" y1="67950" x2="11667" y2="64800"/>
                        <a14:foregroundMark x1="11667" y1="64800" x2="14867" y2="58250"/>
                        <a14:foregroundMark x1="14867" y1="58250" x2="20300" y2="57400"/>
                        <a14:foregroundMark x1="20300" y1="57400" x2="20400" y2="57000"/>
                        <a14:foregroundMark x1="20067" y1="23850" x2="24467" y2="31300"/>
                        <a14:foregroundMark x1="24467" y1="31300" x2="18167" y2="37800"/>
                        <a14:foregroundMark x1="18167" y1="37800" x2="18533" y2="39150"/>
                        <a14:foregroundMark x1="17067" y1="33850" x2="19867" y2="33850"/>
                        <a14:foregroundMark x1="13633" y1="26350" x2="14400" y2="28000"/>
                        <a14:foregroundMark x1="15067" y1="28000" x2="14867" y2="26650"/>
                        <a14:foregroundMark x1="19067" y1="52150" x2="21867" y2="54500"/>
                        <a14:foregroundMark x1="19200" y1="51000" x2="27667" y2="54550"/>
                        <a14:foregroundMark x1="27667" y1="54550" x2="30567" y2="64400"/>
                        <a14:foregroundMark x1="30567" y1="64400" x2="30200" y2="66150"/>
                        <a14:foregroundMark x1="23633" y1="51850" x2="28500" y2="54700"/>
                        <a14:foregroundMark x1="28500" y1="54700" x2="31800" y2="62300"/>
                        <a14:foregroundMark x1="31800" y1="62300" x2="27267" y2="70250"/>
                        <a14:foregroundMark x1="27267" y1="70250" x2="17833" y2="72350"/>
                        <a14:foregroundMark x1="17833" y1="72350" x2="9400" y2="69050"/>
                        <a14:foregroundMark x1="9400" y1="69050" x2="6967" y2="61800"/>
                        <a14:foregroundMark x1="6967" y1="61800" x2="11200" y2="53650"/>
                        <a14:foregroundMark x1="25067" y1="24150" x2="26967" y2="37650"/>
                        <a14:foregroundMark x1="26067" y1="52000" x2="31333" y2="57150"/>
                        <a14:foregroundMark x1="31333" y1="57150" x2="31667" y2="66650"/>
                        <a14:foregroundMark x1="31667" y1="66650" x2="27300" y2="71350"/>
                        <a14:foregroundMark x1="27300" y1="71350" x2="27300" y2="71350"/>
                        <a14:foregroundMark x1="12633" y1="52000" x2="7567" y2="57200"/>
                        <a14:foregroundMark x1="7567" y1="57200" x2="7967" y2="67500"/>
                        <a14:foregroundMark x1="7967" y1="67500" x2="10067" y2="70500"/>
                        <a14:foregroundMark x1="51533" y1="67650" x2="45733" y2="71800"/>
                        <a14:foregroundMark x1="45733" y1="71800" x2="46267" y2="81850"/>
                        <a14:foregroundMark x1="46267" y1="81850" x2="52400" y2="80350"/>
                        <a14:foregroundMark x1="52400" y1="80350" x2="52300" y2="80000"/>
                        <a14:foregroundMark x1="76533" y1="37650" x2="79800" y2="45050"/>
                        <a14:foregroundMark x1="79800" y1="45050" x2="80067" y2="45150"/>
                        <a14:foregroundMark x1="84300" y1="37850" x2="84400" y2="36650"/>
                        <a14:foregroundMark x1="41967" y1="69000" x2="38767" y2="76500"/>
                        <a14:foregroundMark x1="38767" y1="76500" x2="43233" y2="82850"/>
                        <a14:foregroundMark x1="43233" y1="82850" x2="54067" y2="82450"/>
                        <a14:foregroundMark x1="54067" y1="82450" x2="58233" y2="78550"/>
                        <a14:foregroundMark x1="58233" y1="78550" x2="56067" y2="72350"/>
                        <a14:foregroundMark x1="40067" y1="84650" x2="56733" y2="84150"/>
                        <a14:foregroundMark x1="56733" y1="84150" x2="57533" y2="84150"/>
                        <a14:foregroundMark x1="57633" y1="69150" x2="59400" y2="83350"/>
                        <a14:foregroundMark x1="44067" y1="69850" x2="53400" y2="68250"/>
                        <a14:foregroundMark x1="53400" y1="68250" x2="56633" y2="68500"/>
                        <a14:foregroundMark x1="48067" y1="10500" x2="51533" y2="11500"/>
                        <a14:foregroundMark x1="64300" y1="41150" x2="63533" y2="36500"/>
                        <a14:foregroundMark x1="62733" y1="37650" x2="60733" y2="35350"/>
                        <a14:backgroundMark x1="53067" y1="55650" x2="62967" y2="56500"/>
                        <a14:backgroundMark x1="60300" y1="55500" x2="50400" y2="57000"/>
                      </a14:backgroundRemoval>
                    </a14:imgEffect>
                  </a14:imgLayer>
                </a14:imgProps>
              </a:ext>
              <a:ext uri="{28A0092B-C50C-407E-A947-70E740481C1C}">
                <a14:useLocalDpi xmlns:a14="http://schemas.microsoft.com/office/drawing/2010/main" val="0"/>
              </a:ext>
            </a:extLst>
          </a:blip>
          <a:stretch>
            <a:fillRect/>
          </a:stretch>
        </p:blipFill>
        <p:spPr>
          <a:xfrm>
            <a:off x="6225285" y="3200400"/>
            <a:ext cx="6004813" cy="4003208"/>
          </a:xfrm>
          <a:prstGeom prst="rect">
            <a:avLst/>
          </a:prstGeom>
        </p:spPr>
      </p:pic>
      <p:pic>
        <p:nvPicPr>
          <p:cNvPr id="13" name="Picture 12">
            <a:extLst>
              <a:ext uri="{FF2B5EF4-FFF2-40B4-BE49-F238E27FC236}">
                <a16:creationId xmlns:a16="http://schemas.microsoft.com/office/drawing/2014/main" id="{7FC3EC69-C77D-B2EB-A7EE-CAA79A564AA5}"/>
              </a:ext>
            </a:extLst>
          </p:cNvPr>
          <p:cNvPicPr>
            <a:picLocks noChangeAspect="1"/>
          </p:cNvPicPr>
          <p:nvPr/>
        </p:nvPicPr>
        <p:blipFill>
          <a:blip r:embed="rId6" cstate="hqprint">
            <a:extLst>
              <a:ext uri="{BEBA8EAE-BF5A-486C-A8C5-ECC9F3942E4B}">
                <a14:imgProps xmlns:a14="http://schemas.microsoft.com/office/drawing/2010/main">
                  <a14:imgLayer r:embed="rId7">
                    <a14:imgEffect>
                      <a14:backgroundRemoval t="9988" b="91508" l="9994" r="89974">
                        <a14:foregroundMark x1="51294" y1="91508" x2="56630" y2="90174"/>
                      </a14:backgroundRemoval>
                    </a14:imgEffect>
                  </a14:imgLayer>
                </a14:imgProps>
              </a:ext>
              <a:ext uri="{28A0092B-C50C-407E-A947-70E740481C1C}">
                <a14:useLocalDpi xmlns:a14="http://schemas.microsoft.com/office/drawing/2010/main" val="0"/>
              </a:ext>
            </a:extLst>
          </a:blip>
          <a:stretch>
            <a:fillRect/>
          </a:stretch>
        </p:blipFill>
        <p:spPr>
          <a:xfrm>
            <a:off x="-449913" y="2122298"/>
            <a:ext cx="5353256" cy="4282399"/>
          </a:xfrm>
          <a:prstGeom prst="rect">
            <a:avLst/>
          </a:prstGeom>
        </p:spPr>
      </p:pic>
    </p:spTree>
    <p:extLst>
      <p:ext uri="{BB962C8B-B14F-4D97-AF65-F5344CB8AC3E}">
        <p14:creationId xmlns:p14="http://schemas.microsoft.com/office/powerpoint/2010/main" val="235444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62F3B9-C78F-4098-8D35-FB49C2B2FD8E}"/>
              </a:ext>
            </a:extLst>
          </p:cNvPr>
          <p:cNvPicPr>
            <a:picLocks noChangeAspect="1"/>
          </p:cNvPicPr>
          <p:nvPr/>
        </p:nvPicPr>
        <p:blipFill>
          <a:blip r:embed="rId2"/>
          <a:stretch>
            <a:fillRect/>
          </a:stretch>
        </p:blipFill>
        <p:spPr>
          <a:xfrm>
            <a:off x="-23814" y="0"/>
            <a:ext cx="12215813" cy="6858000"/>
          </a:xfrm>
          <a:prstGeom prst="rect">
            <a:avLst/>
          </a:prstGeom>
        </p:spPr>
      </p:pic>
      <p:pic>
        <p:nvPicPr>
          <p:cNvPr id="3" name="Picture 2">
            <a:extLst>
              <a:ext uri="{FF2B5EF4-FFF2-40B4-BE49-F238E27FC236}">
                <a16:creationId xmlns:a16="http://schemas.microsoft.com/office/drawing/2014/main" id="{9D038CE0-6875-466E-B5CD-77C95F6DE8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56198" y="762000"/>
            <a:ext cx="8067471" cy="5029200"/>
          </a:xfrm>
          <a:prstGeom prst="rect">
            <a:avLst/>
          </a:prstGeom>
        </p:spPr>
      </p:pic>
      <p:pic>
        <p:nvPicPr>
          <p:cNvPr id="4" name="Picture 3">
            <a:extLst>
              <a:ext uri="{FF2B5EF4-FFF2-40B4-BE49-F238E27FC236}">
                <a16:creationId xmlns:a16="http://schemas.microsoft.com/office/drawing/2014/main" id="{3D8CA188-944A-4935-8354-04BDCAF46FC6}"/>
              </a:ext>
            </a:extLst>
          </p:cNvPr>
          <p:cNvPicPr>
            <a:picLocks noChangeAspect="1"/>
          </p:cNvPicPr>
          <p:nvPr/>
        </p:nvPicPr>
        <p:blipFill>
          <a:blip r:embed="rId4"/>
          <a:stretch>
            <a:fillRect/>
          </a:stretch>
        </p:blipFill>
        <p:spPr>
          <a:xfrm>
            <a:off x="9220200" y="2611026"/>
            <a:ext cx="2209800" cy="3192246"/>
          </a:xfrm>
          <a:prstGeom prst="rect">
            <a:avLst/>
          </a:prstGeom>
        </p:spPr>
      </p:pic>
      <p:sp>
        <p:nvSpPr>
          <p:cNvPr id="5" name="TextBox 4">
            <a:extLst>
              <a:ext uri="{FF2B5EF4-FFF2-40B4-BE49-F238E27FC236}">
                <a16:creationId xmlns:a16="http://schemas.microsoft.com/office/drawing/2014/main" id="{B7CF8603-FC33-481C-B3A7-599D9EF17B2D}"/>
              </a:ext>
            </a:extLst>
          </p:cNvPr>
          <p:cNvSpPr txBox="1"/>
          <p:nvPr/>
        </p:nvSpPr>
        <p:spPr>
          <a:xfrm>
            <a:off x="1658565" y="1367570"/>
            <a:ext cx="7462735" cy="4122860"/>
          </a:xfrm>
          <a:prstGeom prst="rect">
            <a:avLst/>
          </a:prstGeom>
          <a:noFill/>
        </p:spPr>
        <p:txBody>
          <a:bodyPr wrap="square" rtlCol="0">
            <a:spAutoFit/>
          </a:bodyPr>
          <a:lstStyle/>
          <a:p>
            <a:pPr algn="just">
              <a:lnSpc>
                <a:spcPct val="118000"/>
              </a:lnSpc>
            </a:pPr>
            <a:r>
              <a:rPr lang="en-US" sz="3200" dirty="0" err="1">
                <a:solidFill>
                  <a:srgbClr val="FFC000"/>
                </a:solidFill>
              </a:rPr>
              <a:t>Nếu</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không</a:t>
            </a:r>
            <a:r>
              <a:rPr lang="en-US" sz="3200" dirty="0">
                <a:solidFill>
                  <a:srgbClr val="FFC000"/>
                </a:solidFill>
              </a:rPr>
              <a:t> </a:t>
            </a:r>
            <a:r>
              <a:rPr lang="en-US" sz="3200" dirty="0" err="1">
                <a:solidFill>
                  <a:srgbClr val="FFC000"/>
                </a:solidFill>
              </a:rPr>
              <a:t>chăm</a:t>
            </a:r>
            <a:r>
              <a:rPr lang="en-US" sz="3200" dirty="0">
                <a:solidFill>
                  <a:srgbClr val="FFC000"/>
                </a:solidFill>
              </a:rPr>
              <a:t> </a:t>
            </a:r>
            <a:r>
              <a:rPr lang="en-US" sz="3200" dirty="0" err="1">
                <a:solidFill>
                  <a:srgbClr val="FFC000"/>
                </a:solidFill>
              </a:rPr>
              <a:t>sóc</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của</a:t>
            </a:r>
            <a:r>
              <a:rPr lang="en-US" sz="3200" dirty="0">
                <a:solidFill>
                  <a:srgbClr val="FFC000"/>
                </a:solidFill>
              </a:rPr>
              <a:t> </a:t>
            </a:r>
            <a:r>
              <a:rPr lang="en-US" sz="3200" dirty="0" err="1">
                <a:solidFill>
                  <a:srgbClr val="FFC000"/>
                </a:solidFill>
              </a:rPr>
              <a:t>mình</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em</a:t>
            </a:r>
            <a:r>
              <a:rPr lang="en-US" sz="3200" dirty="0">
                <a:solidFill>
                  <a:srgbClr val="FFC000"/>
                </a:solidFill>
              </a:rPr>
              <a:t> ở </a:t>
            </a:r>
            <a:r>
              <a:rPr lang="en-US" sz="3200" dirty="0" err="1">
                <a:solidFill>
                  <a:srgbClr val="FFC000"/>
                </a:solidFill>
              </a:rPr>
              <a:t>cũng</a:t>
            </a:r>
            <a:r>
              <a:rPr lang="en-US" sz="3200" dirty="0">
                <a:solidFill>
                  <a:srgbClr val="FFC000"/>
                </a:solidFill>
              </a:rPr>
              <a:t> </a:t>
            </a:r>
            <a:r>
              <a:rPr lang="en-US" sz="3200" dirty="0" err="1">
                <a:solidFill>
                  <a:srgbClr val="FFC000"/>
                </a:solidFill>
              </a:rPr>
              <a:t>sẽ</a:t>
            </a:r>
            <a:r>
              <a:rPr lang="en-US" sz="3200" dirty="0">
                <a:solidFill>
                  <a:srgbClr val="FFC000"/>
                </a:solidFill>
              </a:rPr>
              <a:t> </a:t>
            </a:r>
            <a:r>
              <a:rPr lang="en-US" sz="3200" dirty="0" err="1">
                <a:solidFill>
                  <a:srgbClr val="FFC000"/>
                </a:solidFill>
              </a:rPr>
              <a:t>trở</a:t>
            </a:r>
            <a:r>
              <a:rPr lang="en-US" sz="3200" dirty="0">
                <a:solidFill>
                  <a:srgbClr val="FFC000"/>
                </a:solidFill>
              </a:rPr>
              <a:t> </a:t>
            </a:r>
            <a:r>
              <a:rPr lang="en-US" sz="3200" dirty="0" err="1">
                <a:solidFill>
                  <a:srgbClr val="FFC000"/>
                </a:solidFill>
              </a:rPr>
              <a:t>thành</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lọ</a:t>
            </a:r>
            <a:r>
              <a:rPr lang="en-US" sz="3200" dirty="0">
                <a:solidFill>
                  <a:srgbClr val="FFC000"/>
                </a:solidFill>
              </a:rPr>
              <a:t> </a:t>
            </a:r>
            <a:r>
              <a:rPr lang="en-US" sz="3200" dirty="0" err="1">
                <a:solidFill>
                  <a:srgbClr val="FFC000"/>
                </a:solidFill>
              </a:rPr>
              <a:t>lem</a:t>
            </a:r>
            <a:r>
              <a:rPr lang="en-US" sz="3200" dirty="0">
                <a:solidFill>
                  <a:srgbClr val="FFC000"/>
                </a:solidFill>
              </a:rPr>
              <a:t>”. </a:t>
            </a:r>
          </a:p>
          <a:p>
            <a:pPr algn="just">
              <a:lnSpc>
                <a:spcPct val="118000"/>
              </a:lnSpc>
            </a:pPr>
            <a:r>
              <a:rPr lang="en-US" sz="3200" dirty="0" err="1">
                <a:solidFill>
                  <a:srgbClr val="FFC000"/>
                </a:solidFill>
              </a:rPr>
              <a:t>Còn</a:t>
            </a:r>
            <a:r>
              <a:rPr lang="en-US" sz="3200" dirty="0">
                <a:solidFill>
                  <a:srgbClr val="FFC000"/>
                </a:solidFill>
              </a:rPr>
              <a:t> </a:t>
            </a:r>
            <a:r>
              <a:rPr lang="en-US" sz="3200" dirty="0" err="1">
                <a:solidFill>
                  <a:srgbClr val="FFC000"/>
                </a:solidFill>
              </a:rPr>
              <a:t>nếu</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thực</a:t>
            </a:r>
            <a:r>
              <a:rPr lang="en-US" sz="3200" dirty="0">
                <a:solidFill>
                  <a:srgbClr val="FFC000"/>
                </a:solidFill>
              </a:rPr>
              <a:t> </a:t>
            </a:r>
            <a:r>
              <a:rPr lang="en-US" sz="3200" dirty="0" err="1">
                <a:solidFill>
                  <a:srgbClr val="FFC000"/>
                </a:solidFill>
              </a:rPr>
              <a:t>hiện</a:t>
            </a:r>
            <a:r>
              <a:rPr lang="en-US" sz="3200" dirty="0">
                <a:solidFill>
                  <a:srgbClr val="FFC000"/>
                </a:solidFill>
              </a:rPr>
              <a:t> </a:t>
            </a:r>
            <a:r>
              <a:rPr lang="en-US" sz="3200" dirty="0" err="1">
                <a:solidFill>
                  <a:srgbClr val="FFC000"/>
                </a:solidFill>
              </a:rPr>
              <a:t>lau</a:t>
            </a:r>
            <a:r>
              <a:rPr lang="en-US" sz="3200" dirty="0">
                <a:solidFill>
                  <a:srgbClr val="FFC000"/>
                </a:solidFill>
              </a:rPr>
              <a:t> </a:t>
            </a:r>
            <a:r>
              <a:rPr lang="en-US" sz="3200" dirty="0" err="1">
                <a:solidFill>
                  <a:srgbClr val="FFC000"/>
                </a:solidFill>
              </a:rPr>
              <a:t>dọn</a:t>
            </a:r>
            <a:r>
              <a:rPr lang="en-US" sz="3200" dirty="0">
                <a:solidFill>
                  <a:srgbClr val="FFC000"/>
                </a:solidFill>
              </a:rPr>
              <a:t> </a:t>
            </a:r>
            <a:r>
              <a:rPr lang="en-US" sz="3200" dirty="0" err="1">
                <a:solidFill>
                  <a:srgbClr val="FFC000"/>
                </a:solidFill>
              </a:rPr>
              <a:t>nhà</a:t>
            </a:r>
            <a:r>
              <a:rPr lang="en-US" sz="3200" dirty="0">
                <a:solidFill>
                  <a:srgbClr val="FFC000"/>
                </a:solidFill>
              </a:rPr>
              <a:t> </a:t>
            </a:r>
            <a:r>
              <a:rPr lang="en-US" sz="3200" dirty="0" err="1">
                <a:solidFill>
                  <a:srgbClr val="FFC000"/>
                </a:solidFill>
              </a:rPr>
              <a:t>cửa</a:t>
            </a:r>
            <a:r>
              <a:rPr lang="en-US" sz="3200" dirty="0">
                <a:solidFill>
                  <a:srgbClr val="FFC000"/>
                </a:solidFill>
              </a:rPr>
              <a:t> </a:t>
            </a:r>
            <a:r>
              <a:rPr lang="en-US" sz="3200" dirty="0" err="1">
                <a:solidFill>
                  <a:srgbClr val="FFC000"/>
                </a:solidFill>
              </a:rPr>
              <a:t>hằng</a:t>
            </a:r>
            <a:r>
              <a:rPr lang="en-US" sz="3200" dirty="0">
                <a:solidFill>
                  <a:srgbClr val="FFC000"/>
                </a:solidFill>
              </a:rPr>
              <a:t> </a:t>
            </a:r>
            <a:r>
              <a:rPr lang="en-US" sz="3200" dirty="0" err="1">
                <a:solidFill>
                  <a:srgbClr val="FFC000"/>
                </a:solidFill>
              </a:rPr>
              <a:t>ngày</a:t>
            </a:r>
            <a:r>
              <a:rPr lang="en-US" sz="3200" dirty="0">
                <a:solidFill>
                  <a:srgbClr val="FFC000"/>
                </a:solidFill>
              </a:rPr>
              <a:t> </a:t>
            </a:r>
            <a:r>
              <a:rPr lang="en-US" sz="3200" dirty="0" err="1">
                <a:solidFill>
                  <a:srgbClr val="FFC000"/>
                </a:solidFill>
              </a:rPr>
              <a:t>thì</a:t>
            </a:r>
            <a:r>
              <a:rPr lang="en-US" sz="3200" dirty="0">
                <a:solidFill>
                  <a:srgbClr val="FFC000"/>
                </a:solidFill>
              </a:rPr>
              <a:t> </a:t>
            </a:r>
            <a:r>
              <a:rPr lang="en-US" sz="3200" dirty="0" err="1">
                <a:solidFill>
                  <a:srgbClr val="FFC000"/>
                </a:solidFill>
              </a:rPr>
              <a:t>mỗi</a:t>
            </a:r>
            <a:r>
              <a:rPr lang="en-US" sz="3200" dirty="0">
                <a:solidFill>
                  <a:srgbClr val="FFC000"/>
                </a:solidFill>
              </a:rPr>
              <a:t> </a:t>
            </a:r>
            <a:r>
              <a:rPr lang="en-US" sz="3200" dirty="0" err="1">
                <a:solidFill>
                  <a:srgbClr val="FFC000"/>
                </a:solidFill>
              </a:rPr>
              <a:t>chúng</a:t>
            </a:r>
            <a:r>
              <a:rPr lang="en-US" sz="3200" dirty="0">
                <a:solidFill>
                  <a:srgbClr val="FFC000"/>
                </a:solidFill>
              </a:rPr>
              <a:t> ta </a:t>
            </a:r>
            <a:r>
              <a:rPr lang="en-US" sz="3200" dirty="0" err="1">
                <a:solidFill>
                  <a:srgbClr val="FFC000"/>
                </a:solidFill>
              </a:rPr>
              <a:t>cũng</a:t>
            </a:r>
            <a:r>
              <a:rPr lang="en-US" sz="3200" dirty="0">
                <a:solidFill>
                  <a:srgbClr val="FFC000"/>
                </a:solidFill>
              </a:rPr>
              <a:t> </a:t>
            </a:r>
            <a:r>
              <a:rPr lang="en-US" sz="3200" dirty="0" err="1">
                <a:solidFill>
                  <a:srgbClr val="FFC000"/>
                </a:solidFill>
              </a:rPr>
              <a:t>có</a:t>
            </a:r>
            <a:r>
              <a:rPr lang="en-US" sz="3200" dirty="0">
                <a:solidFill>
                  <a:srgbClr val="FFC000"/>
                </a:solidFill>
              </a:rPr>
              <a:t> “</a:t>
            </a:r>
            <a:r>
              <a:rPr lang="en-US" sz="3200" dirty="0" err="1">
                <a:solidFill>
                  <a:srgbClr val="FFC000"/>
                </a:solidFill>
              </a:rPr>
              <a:t>phép</a:t>
            </a:r>
            <a:r>
              <a:rPr lang="en-US" sz="3200" dirty="0">
                <a:solidFill>
                  <a:srgbClr val="FFC000"/>
                </a:solidFill>
              </a:rPr>
              <a:t> </a:t>
            </a:r>
            <a:r>
              <a:rPr lang="en-US" sz="3200" dirty="0" err="1">
                <a:solidFill>
                  <a:srgbClr val="FFC000"/>
                </a:solidFill>
              </a:rPr>
              <a:t>thuật</a:t>
            </a:r>
            <a:r>
              <a:rPr lang="en-US" sz="3200" dirty="0">
                <a:solidFill>
                  <a:srgbClr val="FFC000"/>
                </a:solidFill>
              </a:rPr>
              <a:t>” </a:t>
            </a:r>
            <a:r>
              <a:rPr lang="en-US" sz="3200" dirty="0" err="1">
                <a:solidFill>
                  <a:srgbClr val="FFC000"/>
                </a:solidFill>
              </a:rPr>
              <a:t>giống</a:t>
            </a:r>
            <a:r>
              <a:rPr lang="en-US" sz="3200" dirty="0">
                <a:solidFill>
                  <a:srgbClr val="FFC000"/>
                </a:solidFill>
              </a:rPr>
              <a:t> </a:t>
            </a:r>
            <a:r>
              <a:rPr lang="en-US" sz="3200" dirty="0" err="1">
                <a:solidFill>
                  <a:srgbClr val="FFC000"/>
                </a:solidFill>
              </a:rPr>
              <a:t>cô</a:t>
            </a:r>
            <a:r>
              <a:rPr lang="en-US" sz="3200" dirty="0">
                <a:solidFill>
                  <a:srgbClr val="FFC000"/>
                </a:solidFill>
              </a:rPr>
              <a:t> </a:t>
            </a:r>
            <a:r>
              <a:rPr lang="en-US" sz="3200" dirty="0" err="1">
                <a:solidFill>
                  <a:srgbClr val="FFC000"/>
                </a:solidFill>
              </a:rPr>
              <a:t>tiên</a:t>
            </a:r>
            <a:r>
              <a:rPr lang="en-US" sz="3200" dirty="0">
                <a:solidFill>
                  <a:srgbClr val="FFC000"/>
                </a:solidFill>
              </a:rPr>
              <a:t>, </a:t>
            </a:r>
            <a:r>
              <a:rPr lang="en-US" sz="3200" dirty="0" err="1">
                <a:solidFill>
                  <a:srgbClr val="FFC000"/>
                </a:solidFill>
              </a:rPr>
              <a:t>mang</a:t>
            </a:r>
            <a:r>
              <a:rPr lang="en-US" sz="3200" dirty="0">
                <a:solidFill>
                  <a:srgbClr val="FFC000"/>
                </a:solidFill>
              </a:rPr>
              <a:t> </a:t>
            </a:r>
            <a:r>
              <a:rPr lang="en-US" sz="3200" dirty="0" err="1">
                <a:solidFill>
                  <a:srgbClr val="FFC000"/>
                </a:solidFill>
              </a:rPr>
              <a:t>lại</a:t>
            </a:r>
            <a:r>
              <a:rPr lang="en-US" sz="3200" dirty="0">
                <a:solidFill>
                  <a:srgbClr val="FFC000"/>
                </a:solidFill>
              </a:rPr>
              <a:t> </a:t>
            </a:r>
            <a:r>
              <a:rPr lang="en-US" sz="3200" dirty="0" err="1">
                <a:solidFill>
                  <a:srgbClr val="FFC000"/>
                </a:solidFill>
              </a:rPr>
              <a:t>niềm</a:t>
            </a:r>
            <a:r>
              <a:rPr lang="en-US" sz="3200" dirty="0">
                <a:solidFill>
                  <a:srgbClr val="FFC000"/>
                </a:solidFill>
              </a:rPr>
              <a:t> </a:t>
            </a:r>
            <a:r>
              <a:rPr lang="en-US" sz="3200" dirty="0" err="1">
                <a:solidFill>
                  <a:srgbClr val="FFC000"/>
                </a:solidFill>
              </a:rPr>
              <a:t>vui</a:t>
            </a:r>
            <a:r>
              <a:rPr lang="en-US" sz="3200" dirty="0">
                <a:solidFill>
                  <a:srgbClr val="FFC000"/>
                </a:solidFill>
              </a:rPr>
              <a:t> </a:t>
            </a:r>
            <a:r>
              <a:rPr lang="en-US" sz="3200" dirty="0" err="1">
                <a:solidFill>
                  <a:srgbClr val="FFC000"/>
                </a:solidFill>
              </a:rPr>
              <a:t>cho</a:t>
            </a:r>
            <a:r>
              <a:rPr lang="en-US" sz="3200" dirty="0">
                <a:solidFill>
                  <a:srgbClr val="FFC000"/>
                </a:solidFill>
              </a:rPr>
              <a:t> </a:t>
            </a:r>
            <a:r>
              <a:rPr lang="en-US" sz="3200" dirty="0" err="1">
                <a:solidFill>
                  <a:srgbClr val="FFC000"/>
                </a:solidFill>
              </a:rPr>
              <a:t>ngôi</a:t>
            </a:r>
            <a:r>
              <a:rPr lang="en-US" sz="3200" dirty="0">
                <a:solidFill>
                  <a:srgbClr val="FFC000"/>
                </a:solidFill>
              </a:rPr>
              <a:t> </a:t>
            </a:r>
            <a:r>
              <a:rPr lang="en-US" sz="3200" dirty="0" err="1">
                <a:solidFill>
                  <a:srgbClr val="FFC000"/>
                </a:solidFill>
              </a:rPr>
              <a:t>nhà</a:t>
            </a:r>
            <a:r>
              <a:rPr lang="en-US" sz="3200" dirty="0">
                <a:solidFill>
                  <a:srgbClr val="FFC000"/>
                </a:solidFill>
              </a:rPr>
              <a:t>. </a:t>
            </a:r>
          </a:p>
        </p:txBody>
      </p:sp>
    </p:spTree>
    <p:extLst>
      <p:ext uri="{BB962C8B-B14F-4D97-AF65-F5344CB8AC3E}">
        <p14:creationId xmlns:p14="http://schemas.microsoft.com/office/powerpoint/2010/main" val="12851491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1383</TotalTime>
  <Words>403</Words>
  <Application>Microsoft Office PowerPoint</Application>
  <PresentationFormat>Widescreen</PresentationFormat>
  <Paragraphs>51</Paragraphs>
  <Slides>19</Slides>
  <Notes>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iCiel Cadena</vt:lpstr>
      <vt:lpstr>Calibri</vt:lpstr>
      <vt:lpstr>UVN Banh Mi</vt:lpstr>
      <vt:lpstr>Candara</vt:lpstr>
      <vt:lpstr>Zilla Slab</vt:lpstr>
      <vt:lpstr>UTM Cookies</vt:lpstr>
      <vt:lpstr>Coiny</vt:lpstr>
      <vt:lpstr>Calibri Light</vt:lpstr>
      <vt:lpstr>LNTH-Kids  Chinese Font 1</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TUF A15</dc:creator>
  <dc:description>9Slide.vn</dc:description>
  <cp:lastModifiedBy>ADMIN</cp:lastModifiedBy>
  <cp:revision>179</cp:revision>
  <dcterms:created xsi:type="dcterms:W3CDTF">2021-08-28T06:41:59Z</dcterms:created>
  <dcterms:modified xsi:type="dcterms:W3CDTF">2022-12-17T08:28:09Z</dcterms:modified>
  <cp:category>9Slide.vn</cp:category>
</cp:coreProperties>
</file>