
<file path=[Content_Types].xml><?xml version="1.0" encoding="utf-8"?>
<Types xmlns="http://schemas.openxmlformats.org/package/2006/content-types">
  <Default Extension="png" ContentType="image/png"/>
  <Default Extension="mp3" ContentType="audio/m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482" r:id="rId2"/>
    <p:sldId id="283" r:id="rId3"/>
    <p:sldId id="289" r:id="rId4"/>
    <p:sldId id="286" r:id="rId5"/>
    <p:sldId id="446" r:id="rId6"/>
    <p:sldId id="457" r:id="rId7"/>
    <p:sldId id="483" r:id="rId8"/>
    <p:sldId id="448" r:id="rId9"/>
    <p:sldId id="467" r:id="rId10"/>
    <p:sldId id="469" r:id="rId11"/>
    <p:sldId id="465" r:id="rId12"/>
    <p:sldId id="476" r:id="rId13"/>
    <p:sldId id="477" r:id="rId14"/>
    <p:sldId id="478" r:id="rId15"/>
    <p:sldId id="479" r:id="rId16"/>
    <p:sldId id="480" r:id="rId17"/>
    <p:sldId id="458" r:id="rId18"/>
    <p:sldId id="485" r:id="rId19"/>
    <p:sldId id="481" r:id="rId20"/>
    <p:sldId id="461" r:id="rId21"/>
    <p:sldId id="470" r:id="rId22"/>
    <p:sldId id="471" r:id="rId23"/>
    <p:sldId id="460" r:id="rId24"/>
  </p:sldIdLst>
  <p:sldSz cx="12192000" cy="6858000"/>
  <p:notesSz cx="6858000" cy="9144000"/>
  <p:custDataLst>
    <p:tags r:id="rId26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99"/>
    <a:srgbClr val="FECD59"/>
    <a:srgbClr val="DDAD49"/>
    <a:srgbClr val="FFE666"/>
    <a:srgbClr val="FFFF9E"/>
    <a:srgbClr val="FFFF99"/>
    <a:srgbClr val="FFFF66"/>
    <a:srgbClr val="FFD268"/>
    <a:srgbClr val="F95C63"/>
    <a:srgbClr val="FFE4D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629" autoAdjust="0"/>
    <p:restoredTop sz="94660"/>
  </p:normalViewPr>
  <p:slideViewPr>
    <p:cSldViewPr snapToGrid="0">
      <p:cViewPr varScale="1">
        <p:scale>
          <a:sx n="66" d="100"/>
          <a:sy n="66" d="100"/>
        </p:scale>
        <p:origin x="612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577D22-AD28-43FC-8EB4-B134A7D334C3}" type="datetimeFigureOut">
              <a:rPr lang="zh-CN" altLang="en-US" smtClean="0"/>
              <a:t>2022/12/3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8C8EFA-96ED-4A18-B46D-8BDC030E3A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63643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1CEFE6-8909-48D0-BA4D-736F6D433DBD}" type="slidenum">
              <a:rPr lang="zh-CN" altLang="en-US" smtClean="0"/>
              <a:t>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1CEFE6-8909-48D0-BA4D-736F6D433DBD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52596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1CEFE6-8909-48D0-BA4D-736F6D433DBD}" type="slidenum">
              <a:rPr lang="zh-CN" altLang="en-US" smtClean="0"/>
              <a:t>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1CEFE6-8909-48D0-BA4D-736F6D433DBD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535443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1CEFE6-8909-48D0-BA4D-736F6D433DBD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357071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931B8-350F-4460-BD40-6C5F80C06D2A}" type="datetimeFigureOut">
              <a:rPr lang="zh-CN" altLang="en-US" smtClean="0"/>
              <a:t>2022/12/3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9807C-DC9E-4E16-9F40-A77C771F5DE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632817"/>
      </p:ext>
    </p:extLst>
  </p:cSld>
  <p:clrMapOvr>
    <a:masterClrMapping/>
  </p:clrMapOvr>
  <p:transition spd="slow" advTm="0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E2FD34E-F991-4465-83F7-9F4E4AFC26F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90" r="2239" b="33489"/>
          <a:stretch/>
        </p:blipFill>
        <p:spPr>
          <a:xfrm>
            <a:off x="5040568" y="6220654"/>
            <a:ext cx="2452054" cy="127469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tags" Target="../tags/tag4.xml"/><Relationship Id="rId7" Type="http://schemas.openxmlformats.org/officeDocument/2006/relationships/image" Target="../media/image29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31.png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5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tags" Target="../tags/tag8.xml"/><Relationship Id="rId7" Type="http://schemas.openxmlformats.org/officeDocument/2006/relationships/image" Target="../media/image33.png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image" Target="../media/image31.png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9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2001" cy="685800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-1" y="29097"/>
            <a:ext cx="12192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PHÚC LỢI</a:t>
            </a:r>
            <a:endParaRPr lang="vi-VN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9C6FF74-A3CD-43E9-B936-B3D00B198B50}"/>
              </a:ext>
            </a:extLst>
          </p:cNvPr>
          <p:cNvSpPr txBox="1"/>
          <p:nvPr/>
        </p:nvSpPr>
        <p:spPr>
          <a:xfrm>
            <a:off x="3660793" y="1773129"/>
            <a:ext cx="4662946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4050" b="1" spc="-113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LNTH-Kids  Chinese Font 1" panose="02010600030101010101" pitchFamily="2" charset="-128"/>
                <a:cs typeface="Times New Roman" panose="02020603050405020304" pitchFamily="18" charset="0"/>
              </a:rPr>
              <a:t>TUẦN </a:t>
            </a:r>
            <a:r>
              <a:rPr lang="en-US" sz="4050" b="1" spc="-113" dirty="0" smtClean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LNTH-Kids  Chinese Font 1" panose="02010600030101010101" pitchFamily="2" charset="-128"/>
                <a:cs typeface="Times New Roman" panose="02020603050405020304" pitchFamily="18" charset="0"/>
              </a:rPr>
              <a:t>14</a:t>
            </a:r>
            <a:endParaRPr lang="en-US" sz="4050" b="1" spc="-113" dirty="0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ea typeface="LNTH-Kids  Chinese Font 1" panose="02010600030101010101" pitchFamily="2" charset="-128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2558436"/>
            <a:ext cx="121920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50" b="1" dirty="0" err="1" smtClean="0"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Hoạt</a:t>
            </a:r>
            <a:r>
              <a:rPr lang="en-US" sz="4050" b="1" dirty="0" smtClean="0"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 </a:t>
            </a:r>
            <a:r>
              <a:rPr lang="en-US" sz="4050" b="1" dirty="0" err="1" smtClean="0"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động</a:t>
            </a:r>
            <a:r>
              <a:rPr lang="en-US" sz="4050" b="1" dirty="0" smtClean="0"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 </a:t>
            </a:r>
            <a:r>
              <a:rPr lang="en-US" sz="4050" b="1" dirty="0" err="1" smtClean="0"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trải</a:t>
            </a:r>
            <a:r>
              <a:rPr lang="en-US" sz="4050" b="1" dirty="0" smtClean="0"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 </a:t>
            </a:r>
            <a:r>
              <a:rPr lang="en-US" sz="4050" b="1" dirty="0" err="1" smtClean="0"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nghiệm</a:t>
            </a:r>
            <a:r>
              <a:rPr lang="en-US" sz="4050" b="1" dirty="0" smtClean="0"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4050" b="1" dirty="0" err="1" smtClean="0"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Bài</a:t>
            </a:r>
            <a:r>
              <a:rPr lang="en-US" sz="4050" b="1" dirty="0" smtClean="0"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 14: </a:t>
            </a:r>
            <a:r>
              <a:rPr lang="en-US" sz="4050" b="1" dirty="0" err="1" smtClean="0"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Góc</a:t>
            </a:r>
            <a:r>
              <a:rPr lang="en-US" sz="4050" b="1" dirty="0" smtClean="0"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 </a:t>
            </a:r>
            <a:r>
              <a:rPr lang="en-US" sz="4050" b="1" dirty="0" err="1" smtClean="0"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học</a:t>
            </a:r>
            <a:r>
              <a:rPr lang="en-US" sz="4050" b="1" dirty="0" smtClean="0"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 </a:t>
            </a:r>
            <a:r>
              <a:rPr lang="en-US" sz="4050" b="1" dirty="0" err="1" smtClean="0"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tập</a:t>
            </a:r>
            <a:r>
              <a:rPr lang="en-US" sz="4050" b="1" dirty="0" smtClean="0"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 </a:t>
            </a:r>
            <a:r>
              <a:rPr lang="en-US" sz="4050" b="1" dirty="0" err="1" smtClean="0"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đáng</a:t>
            </a:r>
            <a:r>
              <a:rPr lang="en-US" sz="4050" b="1" dirty="0" smtClean="0"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 </a:t>
            </a:r>
            <a:r>
              <a:rPr lang="en-US" sz="4050" b="1" dirty="0" err="1" smtClean="0"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yêu</a:t>
            </a:r>
            <a:endParaRPr lang="vi-VN" sz="4050" b="1" dirty="0">
              <a:latin typeface="Times New Roman" panose="02020603050405020304" pitchFamily="18" charset="0"/>
              <a:ea typeface="Zilla Slab" pitchFamily="2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321" y="0"/>
            <a:ext cx="1506933" cy="1506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071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6989" y="2211626"/>
            <a:ext cx="3423322" cy="405335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6" name="Rounded Rectangle 15"/>
          <p:cNvSpPr/>
          <p:nvPr/>
        </p:nvSpPr>
        <p:spPr>
          <a:xfrm>
            <a:off x="665109" y="2414047"/>
            <a:ext cx="3256950" cy="1055608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vi-VN" sz="2800" dirty="0" smtClean="0">
                <a:solidFill>
                  <a:srgbClr val="002060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+mj-lt"/>
                <a:ea typeface="Cambria" panose="02040503050406030204" pitchFamily="18" charset="0"/>
              </a:rPr>
              <a:t>Trên</a:t>
            </a:r>
            <a:r>
              <a:rPr lang="en-US" sz="2800" dirty="0" smtClean="0">
                <a:solidFill>
                  <a:srgbClr val="002060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+mj-lt"/>
                <a:ea typeface="Cambria" panose="02040503050406030204" pitchFamily="18" charset="0"/>
              </a:rPr>
              <a:t>mặt</a:t>
            </a:r>
            <a:r>
              <a:rPr lang="en-US" sz="2800" dirty="0" smtClean="0">
                <a:solidFill>
                  <a:srgbClr val="002060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+mj-lt"/>
                <a:ea typeface="Cambria" panose="02040503050406030204" pitchFamily="18" charset="0"/>
              </a:rPr>
              <a:t>bàn</a:t>
            </a:r>
            <a:r>
              <a:rPr lang="en-US" sz="2800" dirty="0" smtClean="0">
                <a:solidFill>
                  <a:srgbClr val="002060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+mj-lt"/>
                <a:ea typeface="Cambria" panose="02040503050406030204" pitchFamily="18" charset="0"/>
              </a:rPr>
              <a:t>nên</a:t>
            </a:r>
            <a:r>
              <a:rPr lang="en-US" sz="2800" dirty="0" smtClean="0">
                <a:solidFill>
                  <a:srgbClr val="002060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+mj-lt"/>
                <a:ea typeface="Cambria" panose="02040503050406030204" pitchFamily="18" charset="0"/>
              </a:rPr>
              <a:t>để</a:t>
            </a:r>
            <a:r>
              <a:rPr lang="en-US" sz="2800" dirty="0" smtClean="0">
                <a:solidFill>
                  <a:srgbClr val="002060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+mj-lt"/>
                <a:ea typeface="Cambria" panose="02040503050406030204" pitchFamily="18" charset="0"/>
              </a:rPr>
              <a:t>những</a:t>
            </a:r>
            <a:r>
              <a:rPr lang="en-US" sz="2800" dirty="0" smtClean="0">
                <a:solidFill>
                  <a:srgbClr val="002060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+mj-lt"/>
                <a:ea typeface="Cambria" panose="02040503050406030204" pitchFamily="18" charset="0"/>
              </a:rPr>
              <a:t>gì</a:t>
            </a:r>
            <a:r>
              <a:rPr lang="en-US" sz="2800" dirty="0" smtClean="0">
                <a:solidFill>
                  <a:srgbClr val="002060"/>
                </a:solidFill>
                <a:latin typeface="+mj-lt"/>
                <a:ea typeface="Cambria" panose="02040503050406030204" pitchFamily="18" charset="0"/>
              </a:rPr>
              <a:t>?</a:t>
            </a:r>
            <a:endParaRPr lang="vi-VN" sz="2800" i="1" dirty="0">
              <a:solidFill>
                <a:srgbClr val="FF0000"/>
              </a:solidFill>
              <a:latin typeface="+mj-lt"/>
              <a:ea typeface="Cambria" panose="02040503050406030204" pitchFamily="18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183846" y="3710499"/>
            <a:ext cx="4219476" cy="1055608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800" dirty="0" err="1" smtClean="0">
                <a:solidFill>
                  <a:srgbClr val="002060"/>
                </a:solidFill>
                <a:latin typeface="+mj-lt"/>
                <a:ea typeface="Cambria" panose="02040503050406030204" pitchFamily="18" charset="0"/>
              </a:rPr>
              <a:t>Có</a:t>
            </a:r>
            <a:r>
              <a:rPr lang="en-US" sz="2800" dirty="0" smtClean="0">
                <a:solidFill>
                  <a:srgbClr val="002060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+mj-lt"/>
                <a:ea typeface="Cambria" panose="02040503050406030204" pitchFamily="18" charset="0"/>
              </a:rPr>
              <a:t>cần</a:t>
            </a:r>
            <a:r>
              <a:rPr lang="en-US" sz="2800" dirty="0" smtClean="0">
                <a:solidFill>
                  <a:srgbClr val="002060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+mj-lt"/>
                <a:ea typeface="Cambria" panose="02040503050406030204" pitchFamily="18" charset="0"/>
              </a:rPr>
              <a:t>làm</a:t>
            </a:r>
            <a:r>
              <a:rPr lang="en-US" sz="2800" dirty="0" smtClean="0">
                <a:solidFill>
                  <a:srgbClr val="002060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+mj-lt"/>
                <a:ea typeface="Cambria" panose="02040503050406030204" pitchFamily="18" charset="0"/>
              </a:rPr>
              <a:t>hộp</a:t>
            </a:r>
            <a:r>
              <a:rPr lang="en-US" sz="2800" dirty="0" smtClean="0">
                <a:solidFill>
                  <a:srgbClr val="002060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+mj-lt"/>
                <a:ea typeface="Cambria" panose="02040503050406030204" pitchFamily="18" charset="0"/>
              </a:rPr>
              <a:t>để</a:t>
            </a:r>
            <a:r>
              <a:rPr lang="en-US" sz="2800" dirty="0" smtClean="0">
                <a:solidFill>
                  <a:srgbClr val="002060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+mj-lt"/>
                <a:ea typeface="Cambria" panose="02040503050406030204" pitchFamily="18" charset="0"/>
              </a:rPr>
              <a:t>đựng</a:t>
            </a:r>
            <a:r>
              <a:rPr lang="en-US" sz="2800" dirty="0" smtClean="0">
                <a:solidFill>
                  <a:srgbClr val="002060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+mj-lt"/>
                <a:ea typeface="Cambria" panose="02040503050406030204" pitchFamily="18" charset="0"/>
              </a:rPr>
              <a:t>đồ</a:t>
            </a:r>
            <a:r>
              <a:rPr lang="en-US" sz="2800" dirty="0" smtClean="0">
                <a:solidFill>
                  <a:srgbClr val="002060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+mj-lt"/>
                <a:ea typeface="Cambria" panose="02040503050406030204" pitchFamily="18" charset="0"/>
              </a:rPr>
              <a:t>dùng</a:t>
            </a:r>
            <a:r>
              <a:rPr lang="en-US" sz="2800" dirty="0" smtClean="0">
                <a:solidFill>
                  <a:srgbClr val="002060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+mj-lt"/>
                <a:ea typeface="Cambria" panose="02040503050406030204" pitchFamily="18" charset="0"/>
              </a:rPr>
              <a:t>học</a:t>
            </a:r>
            <a:r>
              <a:rPr lang="en-US" sz="2800" dirty="0" smtClean="0">
                <a:solidFill>
                  <a:srgbClr val="002060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+mj-lt"/>
                <a:ea typeface="Cambria" panose="02040503050406030204" pitchFamily="18" charset="0"/>
              </a:rPr>
              <a:t>tập</a:t>
            </a:r>
            <a:r>
              <a:rPr lang="en-US" sz="2800" dirty="0" smtClean="0">
                <a:solidFill>
                  <a:srgbClr val="002060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+mj-lt"/>
                <a:ea typeface="Cambria" panose="02040503050406030204" pitchFamily="18" charset="0"/>
              </a:rPr>
              <a:t>không</a:t>
            </a:r>
            <a:r>
              <a:rPr lang="en-US" sz="2800" dirty="0" smtClean="0">
                <a:solidFill>
                  <a:srgbClr val="002060"/>
                </a:solidFill>
                <a:latin typeface="+mj-lt"/>
                <a:ea typeface="Cambria" panose="02040503050406030204" pitchFamily="18" charset="0"/>
              </a:rPr>
              <a:t>?</a:t>
            </a:r>
            <a:endParaRPr lang="vi-VN" sz="2800" i="1" dirty="0">
              <a:solidFill>
                <a:srgbClr val="FF0000"/>
              </a:solidFill>
              <a:latin typeface="+mj-lt"/>
              <a:ea typeface="Cambria" panose="020405030504060302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45FD4A6-043E-F7D1-2AD5-481B504CB46E}"/>
              </a:ext>
            </a:extLst>
          </p:cNvPr>
          <p:cNvSpPr txBox="1"/>
          <p:nvPr/>
        </p:nvSpPr>
        <p:spPr>
          <a:xfrm>
            <a:off x="900332" y="848273"/>
            <a:ext cx="96338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8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8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28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28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8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endParaRPr lang="en-US" sz="2800" b="1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2485752-1ED5-6F75-5076-57D22999D6B2}"/>
              </a:ext>
            </a:extLst>
          </p:cNvPr>
          <p:cNvSpPr txBox="1"/>
          <p:nvPr/>
        </p:nvSpPr>
        <p:spPr>
          <a:xfrm>
            <a:off x="900332" y="325053"/>
            <a:ext cx="54406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 HỌC TẬP ĐÁNG YÊU</a:t>
            </a:r>
            <a:endParaRPr lang="en-US" sz="2800" b="1" dirty="0">
              <a:solidFill>
                <a:srgbClr val="FF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312821" y="1437449"/>
            <a:ext cx="11442031" cy="64698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vi-VN" sz="3200" dirty="0">
                <a:latin typeface="+mj-lt"/>
                <a:ea typeface="Cambria" panose="02040503050406030204" pitchFamily="18" charset="0"/>
              </a:rPr>
              <a:t>Thảo luận thêm về các ý tưởng sắp xếp và trang trí góc học tập.</a:t>
            </a:r>
            <a:endParaRPr lang="en-US" sz="3200" b="1" i="0" dirty="0">
              <a:solidFill>
                <a:srgbClr val="C00000"/>
              </a:solidFill>
              <a:effectLst/>
              <a:latin typeface="+mj-lt"/>
              <a:ea typeface="Cambria" panose="02040503050406030204" pitchFamily="18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275769" y="5075824"/>
            <a:ext cx="4035630" cy="578882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800" dirty="0" smtClean="0">
                <a:solidFill>
                  <a:srgbClr val="002060"/>
                </a:solidFill>
                <a:latin typeface="+mj-lt"/>
                <a:ea typeface="Cambria" panose="02040503050406030204" pitchFamily="18" charset="0"/>
              </a:rPr>
              <a:t>Ba </a:t>
            </a:r>
            <a:r>
              <a:rPr lang="en-US" sz="2800" dirty="0" err="1" smtClean="0">
                <a:solidFill>
                  <a:srgbClr val="002060"/>
                </a:solidFill>
                <a:latin typeface="+mj-lt"/>
                <a:ea typeface="Cambria" panose="02040503050406030204" pitchFamily="18" charset="0"/>
              </a:rPr>
              <a:t>lô</a:t>
            </a:r>
            <a:r>
              <a:rPr lang="en-US" sz="2800" dirty="0" smtClean="0">
                <a:solidFill>
                  <a:srgbClr val="002060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+mj-lt"/>
                <a:ea typeface="Cambria" panose="02040503050406030204" pitchFamily="18" charset="0"/>
              </a:rPr>
              <a:t>đi</a:t>
            </a:r>
            <a:r>
              <a:rPr lang="en-US" sz="2800" dirty="0" smtClean="0">
                <a:solidFill>
                  <a:srgbClr val="002060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+mj-lt"/>
                <a:ea typeface="Cambria" panose="02040503050406030204" pitchFamily="18" charset="0"/>
              </a:rPr>
              <a:t>học</a:t>
            </a:r>
            <a:r>
              <a:rPr lang="en-US" sz="2800" dirty="0" smtClean="0">
                <a:solidFill>
                  <a:srgbClr val="002060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+mj-lt"/>
                <a:ea typeface="Cambria" panose="02040503050406030204" pitchFamily="18" charset="0"/>
              </a:rPr>
              <a:t>về</a:t>
            </a:r>
            <a:r>
              <a:rPr lang="en-US" sz="2800" dirty="0" smtClean="0">
                <a:solidFill>
                  <a:srgbClr val="002060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+mj-lt"/>
                <a:ea typeface="Cambria" panose="02040503050406030204" pitchFamily="18" charset="0"/>
              </a:rPr>
              <a:t>để</a:t>
            </a:r>
            <a:r>
              <a:rPr lang="en-US" sz="2800" dirty="0" smtClean="0">
                <a:solidFill>
                  <a:srgbClr val="002060"/>
                </a:solidFill>
                <a:latin typeface="+mj-lt"/>
                <a:ea typeface="Cambria" panose="02040503050406030204" pitchFamily="18" charset="0"/>
              </a:rPr>
              <a:t> ở </a:t>
            </a:r>
            <a:r>
              <a:rPr lang="en-US" sz="2800" dirty="0" err="1" smtClean="0">
                <a:solidFill>
                  <a:srgbClr val="002060"/>
                </a:solidFill>
                <a:latin typeface="+mj-lt"/>
                <a:ea typeface="Cambria" panose="02040503050406030204" pitchFamily="18" charset="0"/>
              </a:rPr>
              <a:t>đâu</a:t>
            </a:r>
            <a:r>
              <a:rPr lang="en-US" sz="2800" dirty="0" smtClean="0">
                <a:solidFill>
                  <a:srgbClr val="002060"/>
                </a:solidFill>
                <a:latin typeface="+mj-lt"/>
                <a:ea typeface="Cambria" panose="02040503050406030204" pitchFamily="18" charset="0"/>
              </a:rPr>
              <a:t>?</a:t>
            </a:r>
            <a:endParaRPr lang="vi-VN" sz="2800" i="1" dirty="0">
              <a:solidFill>
                <a:srgbClr val="FF0000"/>
              </a:solidFill>
              <a:latin typeface="+mj-lt"/>
              <a:ea typeface="Cambria" panose="02040503050406030204" pitchFamily="18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8307352" y="2575599"/>
            <a:ext cx="3133261" cy="105560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800" dirty="0" err="1" smtClean="0">
                <a:solidFill>
                  <a:srgbClr val="002060"/>
                </a:solidFill>
                <a:latin typeface="+mj-lt"/>
                <a:ea typeface="Cambria" panose="02040503050406030204" pitchFamily="18" charset="0"/>
              </a:rPr>
              <a:t>Có</a:t>
            </a:r>
            <a:r>
              <a:rPr lang="en-US" sz="2800" dirty="0" smtClean="0">
                <a:solidFill>
                  <a:srgbClr val="002060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+mj-lt"/>
                <a:ea typeface="Cambria" panose="02040503050406030204" pitchFamily="18" charset="0"/>
              </a:rPr>
              <a:t>nên</a:t>
            </a:r>
            <a:r>
              <a:rPr lang="en-US" sz="2800" dirty="0" smtClean="0">
                <a:solidFill>
                  <a:srgbClr val="002060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+mj-lt"/>
                <a:ea typeface="Cambria" panose="02040503050406030204" pitchFamily="18" charset="0"/>
              </a:rPr>
              <a:t>trang</a:t>
            </a:r>
            <a:r>
              <a:rPr lang="en-US" sz="2800" dirty="0" smtClean="0">
                <a:solidFill>
                  <a:srgbClr val="002060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+mj-lt"/>
                <a:ea typeface="Cambria" panose="02040503050406030204" pitchFamily="18" charset="0"/>
              </a:rPr>
              <a:t>trí</a:t>
            </a:r>
            <a:r>
              <a:rPr lang="en-US" sz="2800" dirty="0" smtClean="0">
                <a:solidFill>
                  <a:srgbClr val="002060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+mj-lt"/>
                <a:ea typeface="Cambria" panose="02040503050406030204" pitchFamily="18" charset="0"/>
              </a:rPr>
              <a:t>gì</a:t>
            </a:r>
            <a:r>
              <a:rPr lang="en-US" sz="2800" dirty="0" smtClean="0">
                <a:solidFill>
                  <a:srgbClr val="002060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+mj-lt"/>
                <a:ea typeface="Cambria" panose="02040503050406030204" pitchFamily="18" charset="0"/>
              </a:rPr>
              <a:t>trên</a:t>
            </a:r>
            <a:r>
              <a:rPr lang="en-US" sz="2800" dirty="0" smtClean="0">
                <a:solidFill>
                  <a:srgbClr val="002060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+mj-lt"/>
                <a:ea typeface="Cambria" panose="02040503050406030204" pitchFamily="18" charset="0"/>
              </a:rPr>
              <a:t>tường</a:t>
            </a:r>
            <a:r>
              <a:rPr lang="en-US" sz="2800" dirty="0" smtClean="0">
                <a:solidFill>
                  <a:srgbClr val="002060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+mj-lt"/>
                <a:ea typeface="Cambria" panose="02040503050406030204" pitchFamily="18" charset="0"/>
              </a:rPr>
              <a:t>không</a:t>
            </a:r>
            <a:r>
              <a:rPr lang="en-US" sz="2800" dirty="0" smtClean="0">
                <a:solidFill>
                  <a:srgbClr val="002060"/>
                </a:solidFill>
                <a:latin typeface="+mj-lt"/>
                <a:ea typeface="Cambria" panose="02040503050406030204" pitchFamily="18" charset="0"/>
              </a:rPr>
              <a:t>?</a:t>
            </a:r>
            <a:endParaRPr lang="vi-VN" sz="2800" i="1" dirty="0">
              <a:solidFill>
                <a:srgbClr val="FF0000"/>
              </a:solidFill>
              <a:latin typeface="+mj-lt"/>
              <a:ea typeface="Cambria" panose="02040503050406030204" pitchFamily="18" charset="0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8042659" y="4122372"/>
            <a:ext cx="3927345" cy="153233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800" dirty="0" err="1" smtClean="0">
                <a:solidFill>
                  <a:srgbClr val="002060"/>
                </a:solidFill>
                <a:latin typeface="+mj-lt"/>
                <a:ea typeface="Cambria" panose="02040503050406030204" pitchFamily="18" charset="0"/>
              </a:rPr>
              <a:t>Thời</a:t>
            </a:r>
            <a:r>
              <a:rPr lang="en-US" sz="2800" dirty="0" smtClean="0">
                <a:solidFill>
                  <a:srgbClr val="002060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+mj-lt"/>
                <a:ea typeface="Cambria" panose="02040503050406030204" pitchFamily="18" charset="0"/>
              </a:rPr>
              <a:t>khóa</a:t>
            </a:r>
            <a:r>
              <a:rPr lang="en-US" sz="2800" dirty="0" smtClean="0">
                <a:solidFill>
                  <a:srgbClr val="002060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+mj-lt"/>
                <a:ea typeface="Cambria" panose="02040503050406030204" pitchFamily="18" charset="0"/>
              </a:rPr>
              <a:t>biểu</a:t>
            </a:r>
            <a:r>
              <a:rPr lang="en-US" sz="2800" dirty="0" smtClean="0">
                <a:solidFill>
                  <a:srgbClr val="002060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+mj-lt"/>
                <a:ea typeface="Cambria" panose="02040503050406030204" pitchFamily="18" charset="0"/>
              </a:rPr>
              <a:t>nên</a:t>
            </a:r>
            <a:r>
              <a:rPr lang="en-US" sz="2800" dirty="0" smtClean="0">
                <a:solidFill>
                  <a:srgbClr val="002060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+mj-lt"/>
                <a:ea typeface="Cambria" panose="02040503050406030204" pitchFamily="18" charset="0"/>
              </a:rPr>
              <a:t>trang</a:t>
            </a:r>
            <a:r>
              <a:rPr lang="en-US" sz="2800" dirty="0" smtClean="0">
                <a:solidFill>
                  <a:srgbClr val="002060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+mj-lt"/>
                <a:ea typeface="Cambria" panose="02040503050406030204" pitchFamily="18" charset="0"/>
              </a:rPr>
              <a:t>trí</a:t>
            </a:r>
            <a:r>
              <a:rPr lang="en-US" sz="2800" dirty="0" smtClean="0">
                <a:solidFill>
                  <a:srgbClr val="002060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+mj-lt"/>
                <a:ea typeface="Cambria" panose="02040503050406030204" pitchFamily="18" charset="0"/>
              </a:rPr>
              <a:t>thế</a:t>
            </a:r>
            <a:r>
              <a:rPr lang="en-US" sz="2800" dirty="0" smtClean="0">
                <a:solidFill>
                  <a:srgbClr val="002060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+mj-lt"/>
                <a:ea typeface="Cambria" panose="02040503050406030204" pitchFamily="18" charset="0"/>
              </a:rPr>
              <a:t>nào</a:t>
            </a:r>
            <a:r>
              <a:rPr lang="en-US" sz="2800" dirty="0" smtClean="0">
                <a:solidFill>
                  <a:srgbClr val="002060"/>
                </a:solidFill>
                <a:latin typeface="+mj-lt"/>
                <a:ea typeface="Cambria" panose="02040503050406030204" pitchFamily="18" charset="0"/>
              </a:rPr>
              <a:t>? </a:t>
            </a:r>
            <a:r>
              <a:rPr lang="en-US" sz="2800" dirty="0" err="1" smtClean="0">
                <a:solidFill>
                  <a:srgbClr val="002060"/>
                </a:solidFill>
                <a:latin typeface="+mj-lt"/>
                <a:ea typeface="Cambria" panose="02040503050406030204" pitchFamily="18" charset="0"/>
              </a:rPr>
              <a:t>Dán</a:t>
            </a:r>
            <a:r>
              <a:rPr lang="en-US" sz="2800" dirty="0" smtClean="0">
                <a:solidFill>
                  <a:srgbClr val="002060"/>
                </a:solidFill>
                <a:latin typeface="+mj-lt"/>
                <a:ea typeface="Cambria" panose="02040503050406030204" pitchFamily="18" charset="0"/>
              </a:rPr>
              <a:t> ở </a:t>
            </a:r>
            <a:r>
              <a:rPr lang="en-US" sz="2800" dirty="0" err="1" smtClean="0">
                <a:solidFill>
                  <a:srgbClr val="002060"/>
                </a:solidFill>
                <a:latin typeface="+mj-lt"/>
                <a:ea typeface="Cambria" panose="02040503050406030204" pitchFamily="18" charset="0"/>
              </a:rPr>
              <a:t>đâu</a:t>
            </a:r>
            <a:r>
              <a:rPr lang="en-US" sz="2800" dirty="0" smtClean="0">
                <a:solidFill>
                  <a:srgbClr val="002060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+mj-lt"/>
                <a:ea typeface="Cambria" panose="02040503050406030204" pitchFamily="18" charset="0"/>
              </a:rPr>
              <a:t>cho</a:t>
            </a:r>
            <a:r>
              <a:rPr lang="en-US" sz="2800" dirty="0" smtClean="0">
                <a:solidFill>
                  <a:srgbClr val="002060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+mj-lt"/>
                <a:ea typeface="Cambria" panose="02040503050406030204" pitchFamily="18" charset="0"/>
              </a:rPr>
              <a:t>dễ</a:t>
            </a:r>
            <a:r>
              <a:rPr lang="en-US" sz="2800" dirty="0" smtClean="0">
                <a:solidFill>
                  <a:srgbClr val="002060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+mj-lt"/>
                <a:ea typeface="Cambria" panose="02040503050406030204" pitchFamily="18" charset="0"/>
              </a:rPr>
              <a:t>thấy</a:t>
            </a:r>
            <a:r>
              <a:rPr lang="en-US" sz="2800" dirty="0" smtClean="0">
                <a:solidFill>
                  <a:srgbClr val="002060"/>
                </a:solidFill>
                <a:latin typeface="+mj-lt"/>
                <a:ea typeface="Cambria" panose="02040503050406030204" pitchFamily="18" charset="0"/>
              </a:rPr>
              <a:t>?</a:t>
            </a:r>
            <a:endParaRPr lang="vi-VN" sz="2800" i="1" dirty="0">
              <a:solidFill>
                <a:srgbClr val="FF0000"/>
              </a:solidFill>
              <a:latin typeface="+mj-lt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009812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3FD0D45-02C3-03E1-A889-F723C3AC039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96" t="1" r="73859" b="4515"/>
          <a:stretch/>
        </p:blipFill>
        <p:spPr>
          <a:xfrm>
            <a:off x="0" y="0"/>
            <a:ext cx="900332" cy="91422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45FD4A6-043E-F7D1-2AD5-481B504CB46E}"/>
              </a:ext>
            </a:extLst>
          </p:cNvPr>
          <p:cNvSpPr txBox="1"/>
          <p:nvPr/>
        </p:nvSpPr>
        <p:spPr>
          <a:xfrm>
            <a:off x="900332" y="848273"/>
            <a:ext cx="96338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8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8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28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28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8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endParaRPr lang="en-US" sz="2800" b="1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2485752-1ED5-6F75-5076-57D22999D6B2}"/>
              </a:ext>
            </a:extLst>
          </p:cNvPr>
          <p:cNvSpPr txBox="1"/>
          <p:nvPr/>
        </p:nvSpPr>
        <p:spPr>
          <a:xfrm>
            <a:off x="900332" y="325053"/>
            <a:ext cx="54406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 HỌC TẬP ĐÁNG YÊU</a:t>
            </a:r>
            <a:endParaRPr lang="en-US" sz="2800" b="1" dirty="0">
              <a:solidFill>
                <a:srgbClr val="FF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312821" y="1437449"/>
            <a:ext cx="11442031" cy="64698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vi-VN" sz="32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Thảo luận thêm về các ý tưởng sắp xếp và trang trí góc học tập.</a:t>
            </a:r>
            <a:endParaRPr lang="en-US" sz="3200" b="1" i="0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836" y="2150391"/>
            <a:ext cx="5715000" cy="42862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2" name="Rounded Rectangle 11"/>
          <p:cNvSpPr/>
          <p:nvPr/>
        </p:nvSpPr>
        <p:spPr>
          <a:xfrm>
            <a:off x="6695572" y="2607655"/>
            <a:ext cx="4704348" cy="105560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xét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góc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lớp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  <a:endParaRPr lang="vi-VN" sz="2800" i="1" dirty="0">
              <a:solidFill>
                <a:srgbClr val="FF00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542545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3FD0D45-02C3-03E1-A889-F723C3AC039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96" t="1" r="73859" b="4515"/>
          <a:stretch/>
        </p:blipFill>
        <p:spPr>
          <a:xfrm>
            <a:off x="380949" y="332584"/>
            <a:ext cx="968721" cy="9596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Rectangle 2"/>
          <p:cNvSpPr/>
          <p:nvPr/>
        </p:nvSpPr>
        <p:spPr>
          <a:xfrm>
            <a:off x="4463523" y="1556477"/>
            <a:ext cx="316870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6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endParaRPr lang="en-US" sz="3600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286097" y="2243040"/>
            <a:ext cx="9697453" cy="1259919"/>
          </a:xfrm>
          <a:prstGeom prst="flowChartAlternateProcess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3400" dirty="0" err="1">
                <a:solidFill>
                  <a:srgbClr val="7030A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Để</a:t>
            </a:r>
            <a:r>
              <a:rPr lang="en-US" sz="3400" dirty="0">
                <a:solidFill>
                  <a:srgbClr val="7030A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7030A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góc</a:t>
            </a:r>
            <a:r>
              <a:rPr lang="en-US" sz="3400" dirty="0">
                <a:solidFill>
                  <a:srgbClr val="7030A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7030A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học</a:t>
            </a:r>
            <a:r>
              <a:rPr lang="en-US" sz="3400" dirty="0">
                <a:solidFill>
                  <a:srgbClr val="7030A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7030A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tập</a:t>
            </a:r>
            <a:r>
              <a:rPr lang="en-US" sz="3400" dirty="0">
                <a:solidFill>
                  <a:srgbClr val="7030A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7030A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luôn</a:t>
            </a:r>
            <a:r>
              <a:rPr lang="en-US" sz="3400" dirty="0">
                <a:solidFill>
                  <a:srgbClr val="7030A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7030A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sạch</a:t>
            </a:r>
            <a:r>
              <a:rPr lang="en-US" sz="3400" dirty="0">
                <a:solidFill>
                  <a:srgbClr val="7030A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7030A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đẹp</a:t>
            </a:r>
            <a:r>
              <a:rPr lang="en-US" sz="3400" dirty="0">
                <a:solidFill>
                  <a:srgbClr val="7030A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3400" dirty="0" err="1">
                <a:solidFill>
                  <a:srgbClr val="7030A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sz="3400" dirty="0">
                <a:solidFill>
                  <a:srgbClr val="7030A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7030A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em</a:t>
            </a:r>
            <a:r>
              <a:rPr lang="en-US" sz="3400" dirty="0">
                <a:solidFill>
                  <a:srgbClr val="7030A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7030A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nhớ</a:t>
            </a:r>
            <a:r>
              <a:rPr lang="en-US" sz="3400" dirty="0">
                <a:solidFill>
                  <a:srgbClr val="7030A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7030A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dọn</a:t>
            </a:r>
            <a:r>
              <a:rPr lang="en-US" sz="3400" dirty="0">
                <a:solidFill>
                  <a:srgbClr val="7030A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7030A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dẹp</a:t>
            </a:r>
            <a:r>
              <a:rPr lang="en-US" sz="3400" dirty="0">
                <a:solidFill>
                  <a:srgbClr val="7030A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3400" dirty="0" err="1">
                <a:solidFill>
                  <a:srgbClr val="7030A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sắp</a:t>
            </a:r>
            <a:r>
              <a:rPr lang="en-US" sz="3400" dirty="0">
                <a:solidFill>
                  <a:srgbClr val="7030A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7030A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xếp</a:t>
            </a:r>
            <a:r>
              <a:rPr lang="en-US" sz="3400" dirty="0">
                <a:solidFill>
                  <a:srgbClr val="7030A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7030A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bàn</a:t>
            </a:r>
            <a:r>
              <a:rPr lang="en-US" sz="3400" dirty="0">
                <a:solidFill>
                  <a:srgbClr val="7030A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7030A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học</a:t>
            </a:r>
            <a:r>
              <a:rPr lang="en-US" sz="3400" dirty="0">
                <a:solidFill>
                  <a:srgbClr val="7030A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7030A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hàng</a:t>
            </a:r>
            <a:r>
              <a:rPr lang="en-US" sz="3400" dirty="0">
                <a:solidFill>
                  <a:srgbClr val="7030A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7030A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ngày</a:t>
            </a:r>
            <a:r>
              <a:rPr lang="en-US" sz="3400" dirty="0" smtClean="0">
                <a:solidFill>
                  <a:srgbClr val="7030A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en-US" sz="3400" dirty="0">
              <a:solidFill>
                <a:srgbClr val="7030A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5954" l="0" r="100000">
                        <a14:foregroundMark x1="12000" y1="6647" x2="30444" y2="57803"/>
                        <a14:foregroundMark x1="10444" y1="26012" x2="16889" y2="58092"/>
                        <a14:foregroundMark x1="8444" y1="35549" x2="19778" y2="43931"/>
                        <a14:foregroundMark x1="26444" y1="28613" x2="31333" y2="28613"/>
                        <a14:foregroundMark x1="68667" y1="7803" x2="92000" y2="75434"/>
                        <a14:foregroundMark x1="72222" y1="23410" x2="74889" y2="60694"/>
                        <a14:foregroundMark x1="70889" y1="34971" x2="72000" y2="89306"/>
                        <a14:foregroundMark x1="77333" y1="46532" x2="90222" y2="80058"/>
                        <a14:foregroundMark x1="92000" y1="72832" x2="92222" y2="90462"/>
                        <a14:foregroundMark x1="47333" y1="69942" x2="61778" y2="89884"/>
                        <a14:foregroundMark x1="48667" y1="65607" x2="56444" y2="70520"/>
                        <a14:foregroundMark x1="45556" y1="69653" x2="48222" y2="76879"/>
                        <a14:foregroundMark x1="75111" y1="4046" x2="85556" y2="18786"/>
                        <a14:foregroundMark x1="98444" y1="24566" x2="96222" y2="30058"/>
                        <a14:foregroundMark x1="18667" y1="3757" x2="32667" y2="17919"/>
                        <a14:foregroundMark x1="8444" y1="81214" x2="35556" y2="81214"/>
                        <a14:foregroundMark x1="3111" y1="91040" x2="37778" y2="91908"/>
                        <a14:backgroundMark x1="11111" y1="89306" x2="26889" y2="88439"/>
                        <a14:backgroundMark x1="10444" y1="94509" x2="33556" y2="9422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35852" y="3370612"/>
            <a:ext cx="4535620" cy="348738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2485752-1ED5-6F75-5076-57D22999D6B2}"/>
              </a:ext>
            </a:extLst>
          </p:cNvPr>
          <p:cNvSpPr txBox="1"/>
          <p:nvPr/>
        </p:nvSpPr>
        <p:spPr>
          <a:xfrm>
            <a:off x="1465816" y="442634"/>
            <a:ext cx="54406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 HỌC TẬP ĐÁNG YÊU</a:t>
            </a:r>
            <a:endParaRPr lang="en-US" sz="2800" b="1" dirty="0">
              <a:solidFill>
                <a:srgbClr val="FF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7914313"/>
      </p:ext>
    </p:extLst>
  </p:cSld>
  <p:clrMapOvr>
    <a:masterClrMapping/>
  </p:clrMapOvr>
  <p:transition spd="slow" advTm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7638" y="2540047"/>
            <a:ext cx="8889075" cy="439372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45FD4A6-043E-F7D1-2AD5-481B504CB46E}"/>
              </a:ext>
            </a:extLst>
          </p:cNvPr>
          <p:cNvSpPr txBox="1"/>
          <p:nvPr/>
        </p:nvSpPr>
        <p:spPr>
          <a:xfrm>
            <a:off x="963023" y="783811"/>
            <a:ext cx="110196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8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8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8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8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en-US" sz="2600" b="1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954" y="1670848"/>
            <a:ext cx="1009173" cy="93565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60610" y="912445"/>
            <a:ext cx="1322039" cy="1755218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1370816" y="1439988"/>
            <a:ext cx="8882001" cy="1055608"/>
            <a:chOff x="1450846" y="1847516"/>
            <a:chExt cx="8882001" cy="1055608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7" name="Rounded Rectangle 6"/>
            <p:cNvSpPr/>
            <p:nvPr/>
          </p:nvSpPr>
          <p:spPr>
            <a:xfrm>
              <a:off x="1450846" y="1891967"/>
              <a:ext cx="8823502" cy="521242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b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" name="Rectangle 14"/>
            <p:cNvSpPr/>
            <p:nvPr/>
          </p:nvSpPr>
          <p:spPr>
            <a:xfrm>
              <a:off x="1488435" y="1847516"/>
              <a:ext cx="8844412" cy="1055608"/>
            </a:xfrm>
            <a:prstGeom prst="roundRect">
              <a:avLst/>
            </a:prstGeom>
            <a:grpFill/>
            <a:ln>
              <a:noFill/>
            </a:ln>
          </p:spPr>
          <p:txBody>
            <a:bodyPr wrap="square">
              <a:spAutoFit/>
            </a:bodyPr>
            <a:lstStyle/>
            <a:p>
              <a:pPr algn="just"/>
              <a:r>
                <a:rPr lang="en-US" sz="2800" b="1" dirty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- </a:t>
              </a:r>
              <a:r>
                <a:rPr lang="en-US" sz="2800" b="1" dirty="0" err="1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Mỗi</a:t>
              </a:r>
              <a:r>
                <a:rPr lang="en-US" sz="2800" b="1" dirty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bạn</a:t>
              </a:r>
              <a:r>
                <a:rPr lang="en-US" sz="2800" b="1" dirty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tự</a:t>
              </a:r>
              <a:r>
                <a:rPr lang="en-US" sz="2800" b="1" dirty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làm</a:t>
              </a:r>
              <a:r>
                <a:rPr lang="en-US" sz="2800" b="1" dirty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2800" b="1" dirty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sản</a:t>
              </a:r>
              <a:r>
                <a:rPr lang="en-US" sz="2800" b="1" dirty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phẩm</a:t>
              </a:r>
              <a:r>
                <a:rPr lang="en-US" sz="2800" b="1" dirty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để</a:t>
              </a:r>
              <a:r>
                <a:rPr lang="en-US" sz="2800" b="1" dirty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mang</a:t>
              </a:r>
              <a:r>
                <a:rPr lang="en-US" sz="2800" b="1" dirty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về</a:t>
              </a:r>
              <a:r>
                <a:rPr lang="en-US" sz="2800" b="1" dirty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trang</a:t>
              </a:r>
              <a:r>
                <a:rPr lang="en-US" sz="2800" b="1" dirty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trí</a:t>
              </a:r>
              <a:r>
                <a:rPr lang="en-US" sz="2800" b="1" dirty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góc</a:t>
              </a:r>
              <a:r>
                <a:rPr lang="en-US" sz="2800" b="1" dirty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học</a:t>
              </a:r>
              <a:r>
                <a:rPr lang="en-US" sz="2800" b="1" dirty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tập</a:t>
              </a:r>
              <a:r>
                <a:rPr lang="en-US" sz="2800" b="1" dirty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ở </a:t>
              </a:r>
              <a:r>
                <a:rPr lang="en-US" sz="2800" b="1" dirty="0" err="1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nhà</a:t>
              </a:r>
              <a:r>
                <a:rPr lang="en-US" sz="2800" b="1" dirty="0" smtClean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.</a:t>
              </a:r>
              <a:endParaRPr lang="en-US" sz="28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03FD0D45-02C3-03E1-A889-F723C3AC039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996" t="1" r="73859" b="4515"/>
          <a:stretch/>
        </p:blipFill>
        <p:spPr>
          <a:xfrm>
            <a:off x="0" y="0"/>
            <a:ext cx="968721" cy="95966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2485752-1ED5-6F75-5076-57D22999D6B2}"/>
              </a:ext>
            </a:extLst>
          </p:cNvPr>
          <p:cNvSpPr txBox="1"/>
          <p:nvPr/>
        </p:nvSpPr>
        <p:spPr>
          <a:xfrm>
            <a:off x="1085127" y="273614"/>
            <a:ext cx="54406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 HỌC TẬP ĐÁNG YÊU</a:t>
            </a:r>
            <a:endParaRPr lang="en-US" sz="2800" b="1" dirty="0">
              <a:solidFill>
                <a:srgbClr val="FF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4129342"/>
      </p:ext>
    </p:extLst>
  </p:cSld>
  <p:clrMapOvr>
    <a:masterClrMapping/>
  </p:clrMapOvr>
  <p:transition spd="slow" advTm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45FD4A6-043E-F7D1-2AD5-481B504CB46E}"/>
              </a:ext>
            </a:extLst>
          </p:cNvPr>
          <p:cNvSpPr txBox="1"/>
          <p:nvPr/>
        </p:nvSpPr>
        <p:spPr>
          <a:xfrm>
            <a:off x="870664" y="599912"/>
            <a:ext cx="110196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8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8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8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8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8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endParaRPr lang="en-US" sz="2600" b="1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3FD0D45-02C3-03E1-A889-F723C3AC039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96" t="1" r="73859" b="4515"/>
          <a:stretch/>
        </p:blipFill>
        <p:spPr>
          <a:xfrm>
            <a:off x="0" y="0"/>
            <a:ext cx="968721" cy="95966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2485752-1ED5-6F75-5076-57D22999D6B2}"/>
              </a:ext>
            </a:extLst>
          </p:cNvPr>
          <p:cNvSpPr txBox="1"/>
          <p:nvPr/>
        </p:nvSpPr>
        <p:spPr>
          <a:xfrm>
            <a:off x="1085127" y="120298"/>
            <a:ext cx="54406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ngăn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nắp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0452" y="987067"/>
            <a:ext cx="1009173" cy="93565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91592" y="959667"/>
            <a:ext cx="1124993" cy="1493608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469366" y="1067169"/>
            <a:ext cx="7229466" cy="1055608"/>
            <a:chOff x="1450846" y="1847516"/>
            <a:chExt cx="6986077" cy="1055608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8" name="Rounded Rectangle 7"/>
            <p:cNvSpPr/>
            <p:nvPr/>
          </p:nvSpPr>
          <p:spPr>
            <a:xfrm>
              <a:off x="1450846" y="1891967"/>
              <a:ext cx="6893871" cy="521242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b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" name="Rectangle 14"/>
            <p:cNvSpPr/>
            <p:nvPr/>
          </p:nvSpPr>
          <p:spPr>
            <a:xfrm>
              <a:off x="1488435" y="1847516"/>
              <a:ext cx="6948488" cy="1055608"/>
            </a:xfrm>
            <a:prstGeom prst="roundRect">
              <a:avLst/>
            </a:prstGeom>
            <a:grpFill/>
            <a:ln>
              <a:noFill/>
            </a:ln>
          </p:spPr>
          <p:txBody>
            <a:bodyPr wrap="square">
              <a:spAutoFit/>
            </a:bodyPr>
            <a:lstStyle/>
            <a:p>
              <a:pPr lvl="0" algn="just"/>
              <a:r>
                <a:rPr lang="en-US" sz="28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- Chia </a:t>
              </a:r>
              <a:r>
                <a:rPr lang="en-US" sz="2800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sẻ</a:t>
              </a:r>
              <a:r>
                <a:rPr lang="en-US" sz="28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sản</a:t>
              </a:r>
              <a:r>
                <a:rPr lang="en-US" sz="28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phẩm</a:t>
              </a:r>
              <a:r>
                <a:rPr lang="en-US" sz="28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28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mình</a:t>
              </a:r>
              <a:r>
                <a:rPr lang="en-US" sz="28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với</a:t>
              </a:r>
              <a:r>
                <a:rPr lang="en-US" sz="28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28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bạn</a:t>
              </a:r>
              <a:r>
                <a:rPr lang="en-US" sz="28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.</a:t>
              </a:r>
            </a:p>
            <a:p>
              <a:pPr lvl="0" algn="just"/>
              <a:r>
                <a:rPr lang="en-US" sz="28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- </a:t>
              </a:r>
              <a:r>
                <a:rPr lang="en-US" sz="2800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Nhận</a:t>
              </a:r>
              <a:r>
                <a:rPr lang="en-US" sz="28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xét</a:t>
              </a:r>
              <a:r>
                <a:rPr lang="en-US" sz="28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00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góp</a:t>
              </a:r>
              <a:r>
                <a:rPr lang="en-US" sz="28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ý </a:t>
              </a:r>
              <a:r>
                <a:rPr lang="en-US" sz="2800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về</a:t>
              </a:r>
              <a:r>
                <a:rPr lang="en-US" sz="28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sản</a:t>
              </a:r>
              <a:r>
                <a:rPr lang="en-US" sz="28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phẩm</a:t>
              </a:r>
              <a:r>
                <a:rPr lang="en-US" sz="28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28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bạn</a:t>
              </a:r>
              <a:r>
                <a:rPr lang="en-US" sz="28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37364" y="2713382"/>
            <a:ext cx="4954636" cy="37270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09997" y="2167228"/>
            <a:ext cx="3397775" cy="446264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1825" y="2790334"/>
            <a:ext cx="3689046" cy="38090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999083153"/>
      </p:ext>
    </p:extLst>
  </p:cSld>
  <p:clrMapOvr>
    <a:masterClrMapping/>
  </p:clrMapOvr>
  <p:transition spd="slow" advTm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48935" y="4447808"/>
            <a:ext cx="2371075" cy="227439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9428" y="2452253"/>
            <a:ext cx="2945581" cy="370205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67" b="97333" l="6200" r="95400">
                        <a14:foregroundMark x1="49400" y1="16800" x2="60200" y2="33867"/>
                        <a14:foregroundMark x1="69800" y1="20267" x2="78800" y2="30667"/>
                        <a14:foregroundMark x1="63200" y1="65867" x2="71000" y2="906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56858" y="2978591"/>
            <a:ext cx="3506896" cy="245363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F546CBF-4E08-3BAC-E9FE-E3D3E99057AE}"/>
              </a:ext>
            </a:extLst>
          </p:cNvPr>
          <p:cNvSpPr txBox="1"/>
          <p:nvPr/>
        </p:nvSpPr>
        <p:spPr>
          <a:xfrm>
            <a:off x="3286628" y="806911"/>
            <a:ext cx="547712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CAM KẾT HÀNH ĐỘNG</a:t>
            </a:r>
          </a:p>
        </p:txBody>
      </p:sp>
    </p:spTree>
    <p:extLst>
      <p:ext uri="{BB962C8B-B14F-4D97-AF65-F5344CB8AC3E}">
        <p14:creationId xmlns:p14="http://schemas.microsoft.com/office/powerpoint/2010/main" val="400868552"/>
      </p:ext>
    </p:extLst>
  </p:cSld>
  <p:clrMapOvr>
    <a:masterClrMapping/>
  </p:clrMapOvr>
  <p:transition spd="slow" advTm="0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7793" y="3844147"/>
            <a:ext cx="3387365" cy="301385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3855" y="278328"/>
            <a:ext cx="10034373" cy="3520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3613239"/>
      </p:ext>
    </p:extLst>
  </p:cSld>
  <p:clrMapOvr>
    <a:masterClrMapping/>
  </p:clrMapOvr>
  <p:transition spd="slow" advTm="0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269B1C35-E9A0-4268-9E6F-F2208DCFDF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397" y="380994"/>
            <a:ext cx="6096012" cy="6096012"/>
          </a:xfrm>
          <a:prstGeom prst="rect">
            <a:avLst/>
          </a:prstGeom>
        </p:spPr>
      </p:pic>
      <p:sp>
        <p:nvSpPr>
          <p:cNvPr id="5" name="CustomText1">
            <a:extLst>
              <a:ext uri="{FF2B5EF4-FFF2-40B4-BE49-F238E27FC236}">
                <a16:creationId xmlns:a16="http://schemas.microsoft.com/office/drawing/2014/main" id="{64072DE7-7135-4B0B-AFC9-4968055EAE3F}"/>
              </a:ext>
            </a:extLst>
          </p:cNvPr>
          <p:cNvSpPr txBox="1"/>
          <p:nvPr/>
        </p:nvSpPr>
        <p:spPr>
          <a:xfrm>
            <a:off x="6454066" y="2760183"/>
            <a:ext cx="1043005" cy="1681584"/>
          </a:xfrm>
          <a:prstGeom prst="rect">
            <a:avLst/>
          </a:prstGeom>
          <a:noFill/>
          <a:ln>
            <a:noFill/>
          </a:ln>
        </p:spPr>
        <p:txBody>
          <a:bodyPr wrap="none" tIns="90000" bIns="90000" anchor="ctr" anchorCtr="0">
            <a:prstTxWarp prst="textPlain">
              <a:avLst/>
            </a:prstTxWarp>
            <a:noAutofit/>
          </a:bodyPr>
          <a:lstStyle/>
          <a:p>
            <a:r>
              <a:rPr lang="en-US" sz="1600" dirty="0">
                <a:solidFill>
                  <a:srgbClr val="FFD268"/>
                </a:solidFill>
                <a:latin typeface="Impact" panose="020B0806030902050204" pitchFamily="34" charset="0"/>
              </a:rPr>
              <a:t>3</a:t>
            </a:r>
          </a:p>
        </p:txBody>
      </p:sp>
      <p:sp>
        <p:nvSpPr>
          <p:cNvPr id="6" name="ValueShape1">
            <a:extLst>
              <a:ext uri="{FF2B5EF4-FFF2-40B4-BE49-F238E27FC236}">
                <a16:creationId xmlns:a16="http://schemas.microsoft.com/office/drawing/2014/main" id="{E17F4AC4-A6A1-4BFC-AE11-34DA8E79FE84}"/>
              </a:ext>
            </a:extLst>
          </p:cNvPr>
          <p:cNvSpPr/>
          <p:nvPr/>
        </p:nvSpPr>
        <p:spPr bwMode="auto">
          <a:xfrm>
            <a:off x="7497071" y="1568655"/>
            <a:ext cx="3754862" cy="4273880"/>
          </a:xfrm>
          <a:custGeom>
            <a:avLst/>
            <a:gdLst>
              <a:gd name="connsiteX0" fmla="*/ 825500 w 2052462"/>
              <a:gd name="connsiteY0" fmla="*/ 0 h 2453924"/>
              <a:gd name="connsiteX1" fmla="*/ 2052462 w 2052462"/>
              <a:gd name="connsiteY1" fmla="*/ 1226962 h 2453924"/>
              <a:gd name="connsiteX2" fmla="*/ 825500 w 2052462"/>
              <a:gd name="connsiteY2" fmla="*/ 2453924 h 2453924"/>
              <a:gd name="connsiteX3" fmla="*/ 45039 w 2052462"/>
              <a:gd name="connsiteY3" fmla="*/ 2173746 h 2453924"/>
              <a:gd name="connsiteX4" fmla="*/ 0 w 2052462"/>
              <a:gd name="connsiteY4" fmla="*/ 2132812 h 2453924"/>
              <a:gd name="connsiteX5" fmla="*/ 42093 w 2052462"/>
              <a:gd name="connsiteY5" fmla="*/ 2094555 h 2453924"/>
              <a:gd name="connsiteX6" fmla="*/ 191916 w 2052462"/>
              <a:gd name="connsiteY6" fmla="*/ 1912968 h 2453924"/>
              <a:gd name="connsiteX7" fmla="*/ 235656 w 2052462"/>
              <a:gd name="connsiteY7" fmla="*/ 1832383 h 2453924"/>
              <a:gd name="connsiteX8" fmla="*/ 352362 w 2052462"/>
              <a:gd name="connsiteY8" fmla="*/ 1928674 h 2453924"/>
              <a:gd name="connsiteX9" fmla="*/ 825500 w 2052462"/>
              <a:gd name="connsiteY9" fmla="*/ 2073198 h 2453924"/>
              <a:gd name="connsiteX10" fmla="*/ 1671736 w 2052462"/>
              <a:gd name="connsiteY10" fmla="*/ 1226962 h 2453924"/>
              <a:gd name="connsiteX11" fmla="*/ 825500 w 2052462"/>
              <a:gd name="connsiteY11" fmla="*/ 380726 h 2453924"/>
              <a:gd name="connsiteX12" fmla="*/ 352362 w 2052462"/>
              <a:gd name="connsiteY12" fmla="*/ 525250 h 2453924"/>
              <a:gd name="connsiteX13" fmla="*/ 235656 w 2052462"/>
              <a:gd name="connsiteY13" fmla="*/ 621541 h 2453924"/>
              <a:gd name="connsiteX14" fmla="*/ 191916 w 2052462"/>
              <a:gd name="connsiteY14" fmla="*/ 540956 h 2453924"/>
              <a:gd name="connsiteX15" fmla="*/ 42093 w 2052462"/>
              <a:gd name="connsiteY15" fmla="*/ 359369 h 2453924"/>
              <a:gd name="connsiteX16" fmla="*/ 0 w 2052462"/>
              <a:gd name="connsiteY16" fmla="*/ 321112 h 2453924"/>
              <a:gd name="connsiteX17" fmla="*/ 45039 w 2052462"/>
              <a:gd name="connsiteY17" fmla="*/ 280179 h 2453924"/>
              <a:gd name="connsiteX18" fmla="*/ 825500 w 2052462"/>
              <a:gd name="connsiteY18" fmla="*/ 0 h 2453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052462" h="2453924">
                <a:moveTo>
                  <a:pt x="825500" y="0"/>
                </a:moveTo>
                <a:cubicBezTo>
                  <a:pt x="1503132" y="0"/>
                  <a:pt x="2052462" y="549330"/>
                  <a:pt x="2052462" y="1226962"/>
                </a:cubicBezTo>
                <a:cubicBezTo>
                  <a:pt x="2052462" y="1904594"/>
                  <a:pt x="1503132" y="2453924"/>
                  <a:pt x="825500" y="2453924"/>
                </a:cubicBezTo>
                <a:cubicBezTo>
                  <a:pt x="529036" y="2453924"/>
                  <a:pt x="257130" y="2348779"/>
                  <a:pt x="45039" y="2173746"/>
                </a:cubicBezTo>
                <a:lnTo>
                  <a:pt x="0" y="2132812"/>
                </a:lnTo>
                <a:lnTo>
                  <a:pt x="42093" y="2094555"/>
                </a:lnTo>
                <a:cubicBezTo>
                  <a:pt x="97602" y="2039046"/>
                  <a:pt x="147817" y="1978243"/>
                  <a:pt x="191916" y="1912968"/>
                </a:cubicBezTo>
                <a:lnTo>
                  <a:pt x="235656" y="1832383"/>
                </a:lnTo>
                <a:lnTo>
                  <a:pt x="352362" y="1928674"/>
                </a:lnTo>
                <a:cubicBezTo>
                  <a:pt x="487422" y="2019919"/>
                  <a:pt x="650239" y="2073198"/>
                  <a:pt x="825500" y="2073198"/>
                </a:cubicBezTo>
                <a:cubicBezTo>
                  <a:pt x="1292863" y="2073198"/>
                  <a:pt x="1671736" y="1694325"/>
                  <a:pt x="1671736" y="1226962"/>
                </a:cubicBezTo>
                <a:cubicBezTo>
                  <a:pt x="1671736" y="759599"/>
                  <a:pt x="1292863" y="380726"/>
                  <a:pt x="825500" y="380726"/>
                </a:cubicBezTo>
                <a:cubicBezTo>
                  <a:pt x="650239" y="380726"/>
                  <a:pt x="487422" y="434005"/>
                  <a:pt x="352362" y="525250"/>
                </a:cubicBezTo>
                <a:lnTo>
                  <a:pt x="235656" y="621541"/>
                </a:lnTo>
                <a:lnTo>
                  <a:pt x="191916" y="540956"/>
                </a:lnTo>
                <a:cubicBezTo>
                  <a:pt x="147817" y="475681"/>
                  <a:pt x="97602" y="414878"/>
                  <a:pt x="42093" y="359369"/>
                </a:cubicBezTo>
                <a:lnTo>
                  <a:pt x="0" y="321112"/>
                </a:lnTo>
                <a:lnTo>
                  <a:pt x="45039" y="280179"/>
                </a:lnTo>
                <a:cubicBezTo>
                  <a:pt x="257130" y="105145"/>
                  <a:pt x="529036" y="0"/>
                  <a:pt x="825500" y="0"/>
                </a:cubicBezTo>
                <a:close/>
              </a:path>
            </a:pathLst>
          </a:custGeom>
          <a:solidFill>
            <a:srgbClr val="FFE4DB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/>
            <a:endParaRPr lang="zh-CN" altLang="en-US" dirty="0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A62472E4-9EFC-43F9-82AD-2F44DBCE745C}"/>
              </a:ext>
            </a:extLst>
          </p:cNvPr>
          <p:cNvSpPr txBox="1"/>
          <p:nvPr/>
        </p:nvSpPr>
        <p:spPr>
          <a:xfrm>
            <a:off x="7315200" y="2529217"/>
            <a:ext cx="334477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smtClean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仓耳玄三M W05" panose="02020400000000000000" pitchFamily="18" charset="-122"/>
                <a:cs typeface="Arial" panose="020B0604020202020204" pitchFamily="34" charset="0"/>
              </a:rPr>
              <a:t>GÓC NHÀ THÂN THƯƠNG</a:t>
            </a:r>
            <a:endParaRPr lang="zh-CN" altLang="en-US" sz="4400" b="1" dirty="0">
              <a:solidFill>
                <a:schemeClr val="tx1">
                  <a:lumMod val="50000"/>
                  <a:lumOff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ea typeface="仓耳玄三M W05" panose="02020400000000000000" pitchFamily="18" charset="-122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951921" y="854845"/>
            <a:ext cx="3639138" cy="50270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3200"/>
              </a:lnSpc>
            </a:pPr>
            <a:r>
              <a:rPr lang="en-US" sz="4000" b="1">
                <a:solidFill>
                  <a:srgbClr val="05A8E8"/>
                </a:solidFill>
                <a:latin typeface="UTM Avo" panose="02040603050506020204" pitchFamily="18" charset="0"/>
              </a:rPr>
              <a:t>Sinh hoạt lớp</a:t>
            </a:r>
            <a:endParaRPr lang="en-US" sz="400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4950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/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41069" y="1953929"/>
            <a:ext cx="730557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nl-NL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nl-NL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hia </a:t>
            </a:r>
            <a:r>
              <a:rPr lang="nl-NL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sẻ phản hồi </a:t>
            </a:r>
            <a:r>
              <a:rPr lang="nl-NL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được về </a:t>
            </a:r>
            <a:r>
              <a:rPr lang="nl-NL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việc chăm sóc góc nhỏ của mình tại gia đình</a:t>
            </a:r>
            <a:endParaRPr lang="vi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nl-NL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Làm </a:t>
            </a:r>
            <a:r>
              <a:rPr lang="nl-NL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được sản phẩm để trang trí góc học tập</a:t>
            </a:r>
            <a:endParaRPr lang="vi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vi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文本框 75"/>
          <p:cNvSpPr txBox="1"/>
          <p:nvPr/>
        </p:nvSpPr>
        <p:spPr>
          <a:xfrm flipH="1">
            <a:off x="3798017" y="1038812"/>
            <a:ext cx="58381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highlight>
                  <a:srgbClr val="E2F3E0"/>
                </a:highlight>
                <a:latin typeface="UTM Avo" panose="02040603050506020204" pitchFamily="18" charset="0"/>
                <a:ea typeface="+mj-ea"/>
                <a:cs typeface="Arial" panose="020B0604020202020204" pitchFamily="34" charset="0"/>
                <a:sym typeface="+mn-lt"/>
              </a:rPr>
              <a:t>YÊU CẦU CẦN ĐẠT</a:t>
            </a:r>
            <a:endParaRPr lang="en-US" altLang="zh-CN" sz="3600" dirty="0">
              <a:highlight>
                <a:srgbClr val="E2F3E0"/>
              </a:highlight>
              <a:latin typeface="UTM Avo" panose="02040603050506020204" pitchFamily="18" charset="0"/>
              <a:ea typeface="+mj-ea"/>
              <a:cs typeface="Arial" panose="020B0604020202020204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0227129"/>
      </p:ext>
    </p:extLst>
  </p:cSld>
  <p:clrMapOvr>
    <a:masterClrMapping/>
  </p:clrMapOvr>
  <p:transition spd="slow" advTm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E94E39E-B121-E9C8-F17A-5FAE7345FCD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32" r="74121"/>
          <a:stretch/>
        </p:blipFill>
        <p:spPr>
          <a:xfrm>
            <a:off x="120274" y="-10611"/>
            <a:ext cx="1132764" cy="10676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4B0C18C-802F-44F2-2563-2DB8A8F32B6B}"/>
              </a:ext>
            </a:extLst>
          </p:cNvPr>
          <p:cNvSpPr txBox="1"/>
          <p:nvPr/>
        </p:nvSpPr>
        <p:spPr>
          <a:xfrm>
            <a:off x="1373874" y="272221"/>
            <a:ext cx="53097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 NHÀ THÂN THƯƠNG</a:t>
            </a:r>
            <a:endParaRPr lang="en-US" sz="280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28B7C6A-E8E3-6DA4-FE98-0904719F3027}"/>
              </a:ext>
            </a:extLst>
          </p:cNvPr>
          <p:cNvSpPr txBox="1"/>
          <p:nvPr/>
        </p:nvSpPr>
        <p:spPr>
          <a:xfrm>
            <a:off x="1132764" y="795441"/>
            <a:ext cx="73902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HOẠT ĐỘNG TỔNG KẾT TUẦN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12DE49F-FEBB-1D48-2C73-97DDEEDCDD95}"/>
              </a:ext>
            </a:extLst>
          </p:cNvPr>
          <p:cNvSpPr txBox="1"/>
          <p:nvPr/>
        </p:nvSpPr>
        <p:spPr>
          <a:xfrm>
            <a:off x="686656" y="2103276"/>
            <a:ext cx="47403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1F79673-5E2A-AA48-B9A5-23C821D39510}"/>
              </a:ext>
            </a:extLst>
          </p:cNvPr>
          <p:cNvSpPr txBox="1"/>
          <p:nvPr/>
        </p:nvSpPr>
        <p:spPr>
          <a:xfrm>
            <a:off x="686656" y="2934057"/>
            <a:ext cx="506445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0800" y="1427030"/>
            <a:ext cx="5105972" cy="460725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475027" y="1841881"/>
            <a:ext cx="6096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>
              <a:defRPr/>
            </a:pPr>
            <a:r>
              <a:rPr lang="en-US" sz="4800" b="1" i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Tổng</a:t>
            </a:r>
            <a:r>
              <a:rPr lang="en-US" sz="4800" b="1" i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kết</a:t>
            </a:r>
            <a:r>
              <a:rPr lang="en-US" sz="4800" b="1" i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</a:p>
          <a:p>
            <a:pPr lvl="0" algn="ctr">
              <a:defRPr/>
            </a:pPr>
            <a:r>
              <a:rPr lang="en-US" sz="4800" b="1" i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tuần</a:t>
            </a:r>
            <a:endParaRPr lang="en-US" sz="4800" b="1" i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8997262"/>
      </p:ext>
    </p:extLst>
  </p:cSld>
  <p:clrMapOvr>
    <a:masterClrMapping/>
  </p:clrMapOvr>
  <p:transition spd="slow" advTm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75B0A0A0-05FC-4A28-B176-055B8CED53B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625" y="-234327"/>
            <a:ext cx="10374776" cy="7326654"/>
          </a:xfrm>
          <a:prstGeom prst="rect">
            <a:avLst/>
          </a:prstGeom>
          <a:ln>
            <a:noFill/>
          </a:ln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4806711-DB1A-4A51-8E69-E05CA18BCF8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57" t="25408" r="59513" b="54148"/>
          <a:stretch/>
        </p:blipFill>
        <p:spPr>
          <a:xfrm rot="19944981">
            <a:off x="560214" y="641816"/>
            <a:ext cx="1859281" cy="140208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03E5585E-B1CB-472B-ABC5-FBC2303151B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64" t="56728" r="26706" b="20663"/>
          <a:stretch/>
        </p:blipFill>
        <p:spPr>
          <a:xfrm>
            <a:off x="8389779" y="4768796"/>
            <a:ext cx="1868993" cy="155059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631F4536-051A-4964-AEC4-F04E742FBFD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10" t="50973" r="50166" b="24507"/>
          <a:stretch/>
        </p:blipFill>
        <p:spPr>
          <a:xfrm rot="2598415">
            <a:off x="9978367" y="3077490"/>
            <a:ext cx="2286314" cy="1681645"/>
          </a:xfrm>
          <a:prstGeom prst="rect">
            <a:avLst/>
          </a:prstGeom>
        </p:spPr>
      </p:pic>
      <p:sp>
        <p:nvSpPr>
          <p:cNvPr id="7" name="pawprint_59396">
            <a:extLst>
              <a:ext uri="{FF2B5EF4-FFF2-40B4-BE49-F238E27FC236}">
                <a16:creationId xmlns:a16="http://schemas.microsoft.com/office/drawing/2014/main" id="{B9D4B460-8072-4A41-8296-76A086F2073A}"/>
              </a:ext>
            </a:extLst>
          </p:cNvPr>
          <p:cNvSpPr>
            <a:spLocks noChangeAspect="1"/>
          </p:cNvSpPr>
          <p:nvPr/>
        </p:nvSpPr>
        <p:spPr bwMode="auto">
          <a:xfrm>
            <a:off x="838156" y="2741887"/>
            <a:ext cx="609685" cy="505006"/>
          </a:xfrm>
          <a:custGeom>
            <a:avLst/>
            <a:gdLst>
              <a:gd name="connsiteX0" fmla="*/ 293651 w 596984"/>
              <a:gd name="connsiteY0" fmla="*/ 259200 h 494486"/>
              <a:gd name="connsiteX1" fmla="*/ 469761 w 596984"/>
              <a:gd name="connsiteY1" fmla="*/ 431866 h 494486"/>
              <a:gd name="connsiteX2" fmla="*/ 438872 w 596984"/>
              <a:gd name="connsiteY2" fmla="*/ 489882 h 494486"/>
              <a:gd name="connsiteX3" fmla="*/ 422276 w 596984"/>
              <a:gd name="connsiteY3" fmla="*/ 494486 h 494486"/>
              <a:gd name="connsiteX4" fmla="*/ 371564 w 596984"/>
              <a:gd name="connsiteY4" fmla="*/ 471464 h 494486"/>
              <a:gd name="connsiteX5" fmla="*/ 366492 w 596984"/>
              <a:gd name="connsiteY5" fmla="*/ 467780 h 494486"/>
              <a:gd name="connsiteX6" fmla="*/ 290885 w 596984"/>
              <a:gd name="connsiteY6" fmla="*/ 436010 h 494486"/>
              <a:gd name="connsiteX7" fmla="*/ 224037 w 596984"/>
              <a:gd name="connsiteY7" fmla="*/ 464097 h 494486"/>
              <a:gd name="connsiteX8" fmla="*/ 214817 w 596984"/>
              <a:gd name="connsiteY8" fmla="*/ 470083 h 494486"/>
              <a:gd name="connsiteX9" fmla="*/ 162722 w 596984"/>
              <a:gd name="connsiteY9" fmla="*/ 492644 h 494486"/>
              <a:gd name="connsiteX10" fmla="*/ 144281 w 596984"/>
              <a:gd name="connsiteY10" fmla="*/ 487119 h 494486"/>
              <a:gd name="connsiteX11" fmla="*/ 116159 w 596984"/>
              <a:gd name="connsiteY11" fmla="*/ 431866 h 494486"/>
              <a:gd name="connsiteX12" fmla="*/ 175169 w 596984"/>
              <a:gd name="connsiteY12" fmla="*/ 309849 h 494486"/>
              <a:gd name="connsiteX13" fmla="*/ 293651 w 596984"/>
              <a:gd name="connsiteY13" fmla="*/ 259200 h 494486"/>
              <a:gd name="connsiteX14" fmla="*/ 544462 w 596984"/>
              <a:gd name="connsiteY14" fmla="*/ 175391 h 494486"/>
              <a:gd name="connsiteX15" fmla="*/ 555986 w 596984"/>
              <a:gd name="connsiteY15" fmla="*/ 176772 h 494486"/>
              <a:gd name="connsiteX16" fmla="*/ 593327 w 596984"/>
              <a:gd name="connsiteY16" fmla="*/ 271166 h 494486"/>
              <a:gd name="connsiteX17" fmla="*/ 526483 w 596984"/>
              <a:gd name="connsiteY17" fmla="*/ 337011 h 494486"/>
              <a:gd name="connsiteX18" fmla="*/ 515419 w 596984"/>
              <a:gd name="connsiteY18" fmla="*/ 335630 h 494486"/>
              <a:gd name="connsiteX19" fmla="*/ 478078 w 596984"/>
              <a:gd name="connsiteY19" fmla="*/ 241697 h 494486"/>
              <a:gd name="connsiteX20" fmla="*/ 544462 w 596984"/>
              <a:gd name="connsiteY20" fmla="*/ 175391 h 494486"/>
              <a:gd name="connsiteX21" fmla="*/ 52061 w 596984"/>
              <a:gd name="connsiteY21" fmla="*/ 175391 h 494486"/>
              <a:gd name="connsiteX22" fmla="*/ 118906 w 596984"/>
              <a:gd name="connsiteY22" fmla="*/ 241697 h 494486"/>
              <a:gd name="connsiteX23" fmla="*/ 81565 w 596984"/>
              <a:gd name="connsiteY23" fmla="*/ 335630 h 494486"/>
              <a:gd name="connsiteX24" fmla="*/ 70501 w 596984"/>
              <a:gd name="connsiteY24" fmla="*/ 337011 h 494486"/>
              <a:gd name="connsiteX25" fmla="*/ 3657 w 596984"/>
              <a:gd name="connsiteY25" fmla="*/ 271166 h 494486"/>
              <a:gd name="connsiteX26" fmla="*/ 40998 w 596984"/>
              <a:gd name="connsiteY26" fmla="*/ 176772 h 494486"/>
              <a:gd name="connsiteX27" fmla="*/ 52061 w 596984"/>
              <a:gd name="connsiteY27" fmla="*/ 175391 h 494486"/>
              <a:gd name="connsiteX28" fmla="*/ 405693 w 596984"/>
              <a:gd name="connsiteY28" fmla="*/ 0 h 494486"/>
              <a:gd name="connsiteX29" fmla="*/ 413532 w 596984"/>
              <a:gd name="connsiteY29" fmla="*/ 921 h 494486"/>
              <a:gd name="connsiteX30" fmla="*/ 463336 w 596984"/>
              <a:gd name="connsiteY30" fmla="*/ 38677 h 494486"/>
              <a:gd name="connsiteX31" fmla="*/ 476248 w 596984"/>
              <a:gd name="connsiteY31" fmla="*/ 118334 h 494486"/>
              <a:gd name="connsiteX32" fmla="*/ 384019 w 596984"/>
              <a:gd name="connsiteY32" fmla="*/ 214567 h 494486"/>
              <a:gd name="connsiteX33" fmla="*/ 321303 w 596984"/>
              <a:gd name="connsiteY33" fmla="*/ 97154 h 494486"/>
              <a:gd name="connsiteX34" fmla="*/ 405693 w 596984"/>
              <a:gd name="connsiteY34" fmla="*/ 0 h 494486"/>
              <a:gd name="connsiteX35" fmla="*/ 190879 w 596984"/>
              <a:gd name="connsiteY35" fmla="*/ 0 h 494486"/>
              <a:gd name="connsiteX36" fmla="*/ 275700 w 596984"/>
              <a:gd name="connsiteY36" fmla="*/ 97134 h 494486"/>
              <a:gd name="connsiteX37" fmla="*/ 213006 w 596984"/>
              <a:gd name="connsiteY37" fmla="*/ 214524 h 494486"/>
              <a:gd name="connsiteX38" fmla="*/ 205169 w 596984"/>
              <a:gd name="connsiteY38" fmla="*/ 215445 h 494486"/>
              <a:gd name="connsiteX39" fmla="*/ 120809 w 596984"/>
              <a:gd name="connsiteY39" fmla="*/ 118311 h 494486"/>
              <a:gd name="connsiteX40" fmla="*/ 133716 w 596984"/>
              <a:gd name="connsiteY40" fmla="*/ 38670 h 494486"/>
              <a:gd name="connsiteX41" fmla="*/ 183042 w 596984"/>
              <a:gd name="connsiteY41" fmla="*/ 921 h 494486"/>
              <a:gd name="connsiteX42" fmla="*/ 190879 w 596984"/>
              <a:gd name="connsiteY42" fmla="*/ 0 h 494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596984" h="494486">
                <a:moveTo>
                  <a:pt x="293651" y="259200"/>
                </a:moveTo>
                <a:cubicBezTo>
                  <a:pt x="431957" y="259200"/>
                  <a:pt x="468378" y="397793"/>
                  <a:pt x="469761" y="431866"/>
                </a:cubicBezTo>
                <a:cubicBezTo>
                  <a:pt x="471144" y="464557"/>
                  <a:pt x="458696" y="478831"/>
                  <a:pt x="438872" y="489882"/>
                </a:cubicBezTo>
                <a:cubicBezTo>
                  <a:pt x="433340" y="493105"/>
                  <a:pt x="427808" y="494486"/>
                  <a:pt x="422276" y="494486"/>
                </a:cubicBezTo>
                <a:cubicBezTo>
                  <a:pt x="407062" y="494486"/>
                  <a:pt x="389543" y="483435"/>
                  <a:pt x="371564" y="471464"/>
                </a:cubicBezTo>
                <a:lnTo>
                  <a:pt x="366492" y="467780"/>
                </a:lnTo>
                <a:cubicBezTo>
                  <a:pt x="349896" y="456730"/>
                  <a:pt x="319468" y="436010"/>
                  <a:pt x="290885" y="436010"/>
                </a:cubicBezTo>
                <a:cubicBezTo>
                  <a:pt x="264607" y="436010"/>
                  <a:pt x="240173" y="453046"/>
                  <a:pt x="224037" y="464097"/>
                </a:cubicBezTo>
                <a:cubicBezTo>
                  <a:pt x="220349" y="466399"/>
                  <a:pt x="217583" y="468241"/>
                  <a:pt x="214817" y="470083"/>
                </a:cubicBezTo>
                <a:cubicBezTo>
                  <a:pt x="194993" y="482054"/>
                  <a:pt x="177935" y="492644"/>
                  <a:pt x="162722" y="492644"/>
                </a:cubicBezTo>
                <a:cubicBezTo>
                  <a:pt x="156268" y="492644"/>
                  <a:pt x="149813" y="490803"/>
                  <a:pt x="144281" y="487119"/>
                </a:cubicBezTo>
                <a:cubicBezTo>
                  <a:pt x="127223" y="476068"/>
                  <a:pt x="117542" y="456730"/>
                  <a:pt x="116159" y="431866"/>
                </a:cubicBezTo>
                <a:cubicBezTo>
                  <a:pt x="115698" y="420355"/>
                  <a:pt x="129528" y="357274"/>
                  <a:pt x="175169" y="309849"/>
                </a:cubicBezTo>
                <a:cubicBezTo>
                  <a:pt x="206980" y="276236"/>
                  <a:pt x="247088" y="259200"/>
                  <a:pt x="293651" y="259200"/>
                </a:cubicBezTo>
                <a:close/>
                <a:moveTo>
                  <a:pt x="544462" y="175391"/>
                </a:moveTo>
                <a:cubicBezTo>
                  <a:pt x="548611" y="175391"/>
                  <a:pt x="552299" y="175851"/>
                  <a:pt x="555986" y="176772"/>
                </a:cubicBezTo>
                <a:cubicBezTo>
                  <a:pt x="588256" y="185061"/>
                  <a:pt x="604852" y="226502"/>
                  <a:pt x="593327" y="271166"/>
                </a:cubicBezTo>
                <a:cubicBezTo>
                  <a:pt x="583185" y="309844"/>
                  <a:pt x="555986" y="337011"/>
                  <a:pt x="526483" y="337011"/>
                </a:cubicBezTo>
                <a:cubicBezTo>
                  <a:pt x="522795" y="337011"/>
                  <a:pt x="519107" y="336551"/>
                  <a:pt x="515419" y="335630"/>
                </a:cubicBezTo>
                <a:cubicBezTo>
                  <a:pt x="482688" y="327341"/>
                  <a:pt x="466553" y="285900"/>
                  <a:pt x="478078" y="241697"/>
                </a:cubicBezTo>
                <a:cubicBezTo>
                  <a:pt x="487759" y="202558"/>
                  <a:pt x="515419" y="175391"/>
                  <a:pt x="544462" y="175391"/>
                </a:cubicBezTo>
                <a:close/>
                <a:moveTo>
                  <a:pt x="52061" y="175391"/>
                </a:moveTo>
                <a:cubicBezTo>
                  <a:pt x="81565" y="175391"/>
                  <a:pt x="109225" y="202558"/>
                  <a:pt x="118906" y="241697"/>
                </a:cubicBezTo>
                <a:cubicBezTo>
                  <a:pt x="130431" y="285900"/>
                  <a:pt x="113835" y="327341"/>
                  <a:pt x="81565" y="335630"/>
                </a:cubicBezTo>
                <a:cubicBezTo>
                  <a:pt x="77877" y="336551"/>
                  <a:pt x="74189" y="337011"/>
                  <a:pt x="70501" y="337011"/>
                </a:cubicBezTo>
                <a:cubicBezTo>
                  <a:pt x="40998" y="337011"/>
                  <a:pt x="13799" y="309844"/>
                  <a:pt x="3657" y="271166"/>
                </a:cubicBezTo>
                <a:cubicBezTo>
                  <a:pt x="-7868" y="226502"/>
                  <a:pt x="8728" y="185061"/>
                  <a:pt x="40998" y="176772"/>
                </a:cubicBezTo>
                <a:cubicBezTo>
                  <a:pt x="44685" y="175851"/>
                  <a:pt x="48373" y="175391"/>
                  <a:pt x="52061" y="175391"/>
                </a:cubicBezTo>
                <a:close/>
                <a:moveTo>
                  <a:pt x="405693" y="0"/>
                </a:moveTo>
                <a:cubicBezTo>
                  <a:pt x="408460" y="0"/>
                  <a:pt x="411226" y="460"/>
                  <a:pt x="413532" y="921"/>
                </a:cubicBezTo>
                <a:cubicBezTo>
                  <a:pt x="433822" y="3684"/>
                  <a:pt x="451346" y="17036"/>
                  <a:pt x="463336" y="38677"/>
                </a:cubicBezTo>
                <a:cubicBezTo>
                  <a:pt x="475787" y="61239"/>
                  <a:pt x="480398" y="89326"/>
                  <a:pt x="476248" y="118334"/>
                </a:cubicBezTo>
                <a:cubicBezTo>
                  <a:pt x="468408" y="176350"/>
                  <a:pt x="426905" y="220553"/>
                  <a:pt x="384019" y="214567"/>
                </a:cubicBezTo>
                <a:cubicBezTo>
                  <a:pt x="341133" y="209042"/>
                  <a:pt x="313003" y="156091"/>
                  <a:pt x="321303" y="97154"/>
                </a:cubicBezTo>
                <a:cubicBezTo>
                  <a:pt x="329143" y="42821"/>
                  <a:pt x="366034" y="0"/>
                  <a:pt x="405693" y="0"/>
                </a:cubicBezTo>
                <a:close/>
                <a:moveTo>
                  <a:pt x="190879" y="0"/>
                </a:moveTo>
                <a:cubicBezTo>
                  <a:pt x="230984" y="0"/>
                  <a:pt x="267863" y="42813"/>
                  <a:pt x="275700" y="97134"/>
                </a:cubicBezTo>
                <a:cubicBezTo>
                  <a:pt x="283537" y="156060"/>
                  <a:pt x="255417" y="209000"/>
                  <a:pt x="213006" y="214524"/>
                </a:cubicBezTo>
                <a:cubicBezTo>
                  <a:pt x="210240" y="214985"/>
                  <a:pt x="207935" y="215445"/>
                  <a:pt x="205169" y="215445"/>
                </a:cubicBezTo>
                <a:cubicBezTo>
                  <a:pt x="165524" y="215445"/>
                  <a:pt x="128185" y="172632"/>
                  <a:pt x="120809" y="118311"/>
                </a:cubicBezTo>
                <a:cubicBezTo>
                  <a:pt x="116660" y="89308"/>
                  <a:pt x="121270" y="61227"/>
                  <a:pt x="133716" y="38670"/>
                </a:cubicBezTo>
                <a:cubicBezTo>
                  <a:pt x="145702" y="17033"/>
                  <a:pt x="163219" y="3683"/>
                  <a:pt x="183042" y="921"/>
                </a:cubicBezTo>
                <a:cubicBezTo>
                  <a:pt x="185808" y="460"/>
                  <a:pt x="188574" y="0"/>
                  <a:pt x="190879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F20C117-3031-40C7-B123-4C6E15C24627}"/>
              </a:ext>
            </a:extLst>
          </p:cNvPr>
          <p:cNvSpPr txBox="1"/>
          <p:nvPr/>
        </p:nvSpPr>
        <p:spPr>
          <a:xfrm>
            <a:off x="2373086" y="1938844"/>
            <a:ext cx="733984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 smtClean="0">
                <a:ln w="25400">
                  <a:noFill/>
                </a:ln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李旭科书法" panose="02000603000000000000" pitchFamily="2" charset="-122"/>
                <a:cs typeface="Times New Roman" panose="02020603050405020304" pitchFamily="18" charset="0"/>
              </a:rPr>
              <a:t>Bài</a:t>
            </a:r>
            <a:r>
              <a:rPr lang="en-US" sz="5400" b="1" dirty="0" smtClean="0">
                <a:ln w="25400">
                  <a:noFill/>
                </a:ln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李旭科书法" panose="02000603000000000000" pitchFamily="2" charset="-122"/>
                <a:cs typeface="Times New Roman" panose="02020603050405020304" pitchFamily="18" charset="0"/>
              </a:rPr>
              <a:t> 14:</a:t>
            </a:r>
          </a:p>
          <a:p>
            <a:pPr lvl="0" algn="ctr"/>
            <a:r>
              <a:rPr lang="en-US" sz="54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 </a:t>
            </a:r>
            <a:r>
              <a:rPr lang="en-US" sz="54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 TẬP ĐÁNG YÊU</a:t>
            </a:r>
          </a:p>
        </p:txBody>
      </p:sp>
    </p:spTree>
    <p:extLst>
      <p:ext uri="{BB962C8B-B14F-4D97-AF65-F5344CB8AC3E}">
        <p14:creationId xmlns:p14="http://schemas.microsoft.com/office/powerpoint/2010/main" val="2620584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图片 48">
            <a:extLst>
              <a:ext uri="{FF2B5EF4-FFF2-40B4-BE49-F238E27FC236}">
                <a16:creationId xmlns:a16="http://schemas.microsoft.com/office/drawing/2014/main" id="{291B24BF-F49A-484D-B7B9-7C4ED3C1725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12" t="15696" r="16462" b="42785"/>
          <a:stretch/>
        </p:blipFill>
        <p:spPr>
          <a:xfrm>
            <a:off x="-393331" y="4993194"/>
            <a:ext cx="2699111" cy="2134988"/>
          </a:xfrm>
          <a:prstGeom prst="rect">
            <a:avLst/>
          </a:prstGeom>
        </p:spPr>
      </p:pic>
      <p:sp>
        <p:nvSpPr>
          <p:cNvPr id="28" name="椭圆 30">
            <a:extLst>
              <a:ext uri="{FF2B5EF4-FFF2-40B4-BE49-F238E27FC236}">
                <a16:creationId xmlns:a16="http://schemas.microsoft.com/office/drawing/2014/main" id="{1E57D713-08E7-4DF2-BB8E-42B1E974EE93}"/>
              </a:ext>
            </a:extLst>
          </p:cNvPr>
          <p:cNvSpPr/>
          <p:nvPr/>
        </p:nvSpPr>
        <p:spPr>
          <a:xfrm>
            <a:off x="377960" y="-699151"/>
            <a:ext cx="365665" cy="447282"/>
          </a:xfrm>
          <a:prstGeom prst="ellipse">
            <a:avLst/>
          </a:prstGeom>
          <a:solidFill>
            <a:srgbClr val="E7F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29" name="椭圆 32">
            <a:extLst>
              <a:ext uri="{FF2B5EF4-FFF2-40B4-BE49-F238E27FC236}">
                <a16:creationId xmlns:a16="http://schemas.microsoft.com/office/drawing/2014/main" id="{4A2F7CD4-46D5-471A-9AFD-4362A26F8396}"/>
              </a:ext>
            </a:extLst>
          </p:cNvPr>
          <p:cNvSpPr/>
          <p:nvPr/>
        </p:nvSpPr>
        <p:spPr>
          <a:xfrm>
            <a:off x="2793500" y="-699152"/>
            <a:ext cx="365665" cy="447282"/>
          </a:xfrm>
          <a:prstGeom prst="ellipse">
            <a:avLst/>
          </a:prstGeom>
          <a:solidFill>
            <a:srgbClr val="E7F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grpSp>
        <p:nvGrpSpPr>
          <p:cNvPr id="31" name="PA_组合 25">
            <a:extLst>
              <a:ext uri="{FF2B5EF4-FFF2-40B4-BE49-F238E27FC236}">
                <a16:creationId xmlns:a16="http://schemas.microsoft.com/office/drawing/2014/main" id="{8B8110AF-667E-4352-B794-096B45FEB34C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2030628" y="4732772"/>
            <a:ext cx="947188" cy="947188"/>
            <a:chOff x="2658322" y="3623805"/>
            <a:chExt cx="585386" cy="585386"/>
          </a:xfrm>
        </p:grpSpPr>
        <p:sp>
          <p:nvSpPr>
            <p:cNvPr id="32" name="椭圆 23">
              <a:extLst>
                <a:ext uri="{FF2B5EF4-FFF2-40B4-BE49-F238E27FC236}">
                  <a16:creationId xmlns:a16="http://schemas.microsoft.com/office/drawing/2014/main" id="{5F5BCE2A-97C2-4C86-9673-DC73E58BA334}"/>
                </a:ext>
              </a:extLst>
            </p:cNvPr>
            <p:cNvSpPr/>
            <p:nvPr/>
          </p:nvSpPr>
          <p:spPr>
            <a:xfrm>
              <a:off x="2658322" y="3623805"/>
              <a:ext cx="585386" cy="585386"/>
            </a:xfrm>
            <a:prstGeom prst="ellipse">
              <a:avLst/>
            </a:prstGeom>
            <a:solidFill>
              <a:srgbClr val="FCD1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3" name="椭圆 24">
              <a:extLst>
                <a:ext uri="{FF2B5EF4-FFF2-40B4-BE49-F238E27FC236}">
                  <a16:creationId xmlns:a16="http://schemas.microsoft.com/office/drawing/2014/main" id="{2FB8A1CE-DE41-4BE2-915E-2729B9D922EB}"/>
                </a:ext>
              </a:extLst>
            </p:cNvPr>
            <p:cNvSpPr/>
            <p:nvPr/>
          </p:nvSpPr>
          <p:spPr>
            <a:xfrm>
              <a:off x="2764305" y="3729788"/>
              <a:ext cx="373419" cy="373419"/>
            </a:xfrm>
            <a:prstGeom prst="ellipse">
              <a:avLst/>
            </a:prstGeom>
            <a:solidFill>
              <a:srgbClr val="FBB8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4" name="PA_组合 25">
            <a:extLst>
              <a:ext uri="{FF2B5EF4-FFF2-40B4-BE49-F238E27FC236}">
                <a16:creationId xmlns:a16="http://schemas.microsoft.com/office/drawing/2014/main" id="{3BDA66C9-548A-4BF3-8889-AC6EC66042CD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11161856" y="924"/>
            <a:ext cx="693260" cy="689346"/>
            <a:chOff x="2658322" y="3623805"/>
            <a:chExt cx="585386" cy="585386"/>
          </a:xfrm>
        </p:grpSpPr>
        <p:sp>
          <p:nvSpPr>
            <p:cNvPr id="35" name="椭圆 23">
              <a:extLst>
                <a:ext uri="{FF2B5EF4-FFF2-40B4-BE49-F238E27FC236}">
                  <a16:creationId xmlns:a16="http://schemas.microsoft.com/office/drawing/2014/main" id="{85BAFCED-A82A-46FE-A850-8DD833F5EAAE}"/>
                </a:ext>
              </a:extLst>
            </p:cNvPr>
            <p:cNvSpPr/>
            <p:nvPr/>
          </p:nvSpPr>
          <p:spPr>
            <a:xfrm>
              <a:off x="2658322" y="3623805"/>
              <a:ext cx="585386" cy="585386"/>
            </a:xfrm>
            <a:prstGeom prst="ellipse">
              <a:avLst/>
            </a:prstGeom>
            <a:solidFill>
              <a:srgbClr val="FCD1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6" name="椭圆 24">
              <a:extLst>
                <a:ext uri="{FF2B5EF4-FFF2-40B4-BE49-F238E27FC236}">
                  <a16:creationId xmlns:a16="http://schemas.microsoft.com/office/drawing/2014/main" id="{D822B3C7-C963-4B61-8619-8F329A38D387}"/>
                </a:ext>
              </a:extLst>
            </p:cNvPr>
            <p:cNvSpPr/>
            <p:nvPr/>
          </p:nvSpPr>
          <p:spPr>
            <a:xfrm>
              <a:off x="2764305" y="3729788"/>
              <a:ext cx="373419" cy="373419"/>
            </a:xfrm>
            <a:prstGeom prst="ellipse">
              <a:avLst/>
            </a:prstGeom>
            <a:solidFill>
              <a:srgbClr val="FBB8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7" name="PA_组合 25">
            <a:extLst>
              <a:ext uri="{FF2B5EF4-FFF2-40B4-BE49-F238E27FC236}">
                <a16:creationId xmlns:a16="http://schemas.microsoft.com/office/drawing/2014/main" id="{4CACEAB4-5E76-496D-9A74-AC325DC11854}"/>
              </a:ext>
            </a:extLst>
          </p:cNvPr>
          <p:cNvGrpSpPr/>
          <p:nvPr>
            <p:custDataLst>
              <p:tags r:id="rId3"/>
            </p:custDataLst>
          </p:nvPr>
        </p:nvGrpSpPr>
        <p:grpSpPr>
          <a:xfrm>
            <a:off x="6393078" y="-1058428"/>
            <a:ext cx="444015" cy="444015"/>
            <a:chOff x="2658322" y="3623805"/>
            <a:chExt cx="585386" cy="585386"/>
          </a:xfrm>
        </p:grpSpPr>
        <p:sp>
          <p:nvSpPr>
            <p:cNvPr id="38" name="椭圆 23">
              <a:extLst>
                <a:ext uri="{FF2B5EF4-FFF2-40B4-BE49-F238E27FC236}">
                  <a16:creationId xmlns:a16="http://schemas.microsoft.com/office/drawing/2014/main" id="{ED65059B-A864-47A8-9872-ECB275C5F254}"/>
                </a:ext>
              </a:extLst>
            </p:cNvPr>
            <p:cNvSpPr/>
            <p:nvPr/>
          </p:nvSpPr>
          <p:spPr>
            <a:xfrm>
              <a:off x="2658322" y="3623805"/>
              <a:ext cx="585386" cy="585386"/>
            </a:xfrm>
            <a:prstGeom prst="ellipse">
              <a:avLst/>
            </a:prstGeom>
            <a:solidFill>
              <a:srgbClr val="FCD1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9" name="椭圆 24">
              <a:extLst>
                <a:ext uri="{FF2B5EF4-FFF2-40B4-BE49-F238E27FC236}">
                  <a16:creationId xmlns:a16="http://schemas.microsoft.com/office/drawing/2014/main" id="{AD295F6D-8591-49AC-A795-89A64535BDA6}"/>
                </a:ext>
              </a:extLst>
            </p:cNvPr>
            <p:cNvSpPr/>
            <p:nvPr/>
          </p:nvSpPr>
          <p:spPr>
            <a:xfrm>
              <a:off x="2764305" y="3729788"/>
              <a:ext cx="373419" cy="373419"/>
            </a:xfrm>
            <a:prstGeom prst="ellipse">
              <a:avLst/>
            </a:prstGeom>
            <a:solidFill>
              <a:srgbClr val="FBB8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40" name="PA_组合 25">
            <a:extLst>
              <a:ext uri="{FF2B5EF4-FFF2-40B4-BE49-F238E27FC236}">
                <a16:creationId xmlns:a16="http://schemas.microsoft.com/office/drawing/2014/main" id="{7A40173C-C501-49CA-A1C8-D29D66271393}"/>
              </a:ext>
            </a:extLst>
          </p:cNvPr>
          <p:cNvGrpSpPr/>
          <p:nvPr>
            <p:custDataLst>
              <p:tags r:id="rId4"/>
            </p:custDataLst>
          </p:nvPr>
        </p:nvGrpSpPr>
        <p:grpSpPr>
          <a:xfrm>
            <a:off x="-141072" y="1246622"/>
            <a:ext cx="444015" cy="444015"/>
            <a:chOff x="2658322" y="3623805"/>
            <a:chExt cx="585386" cy="585386"/>
          </a:xfrm>
        </p:grpSpPr>
        <p:sp>
          <p:nvSpPr>
            <p:cNvPr id="41" name="椭圆 23">
              <a:extLst>
                <a:ext uri="{FF2B5EF4-FFF2-40B4-BE49-F238E27FC236}">
                  <a16:creationId xmlns:a16="http://schemas.microsoft.com/office/drawing/2014/main" id="{A6045879-A5F8-48E9-8250-8D4211569208}"/>
                </a:ext>
              </a:extLst>
            </p:cNvPr>
            <p:cNvSpPr/>
            <p:nvPr/>
          </p:nvSpPr>
          <p:spPr>
            <a:xfrm>
              <a:off x="2658322" y="3623805"/>
              <a:ext cx="585386" cy="585386"/>
            </a:xfrm>
            <a:prstGeom prst="ellipse">
              <a:avLst/>
            </a:prstGeom>
            <a:solidFill>
              <a:srgbClr val="FCD1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42" name="椭圆 24">
              <a:extLst>
                <a:ext uri="{FF2B5EF4-FFF2-40B4-BE49-F238E27FC236}">
                  <a16:creationId xmlns:a16="http://schemas.microsoft.com/office/drawing/2014/main" id="{1E8E0913-61BA-460C-BDAA-8EF23498909D}"/>
                </a:ext>
              </a:extLst>
            </p:cNvPr>
            <p:cNvSpPr/>
            <p:nvPr/>
          </p:nvSpPr>
          <p:spPr>
            <a:xfrm>
              <a:off x="2764305" y="3729788"/>
              <a:ext cx="373419" cy="373419"/>
            </a:xfrm>
            <a:prstGeom prst="ellipse">
              <a:avLst/>
            </a:prstGeom>
            <a:solidFill>
              <a:srgbClr val="FBB8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1E94E39E-B121-E9C8-F17A-5FAE7345FCD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032" r="74121"/>
          <a:stretch/>
        </p:blipFill>
        <p:spPr>
          <a:xfrm>
            <a:off x="109165" y="100319"/>
            <a:ext cx="1132764" cy="10676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1AEA35A7-3AAB-BBC0-E27E-8A8411A2437B}"/>
              </a:ext>
            </a:extLst>
          </p:cNvPr>
          <p:cNvSpPr txBox="1"/>
          <p:nvPr/>
        </p:nvSpPr>
        <p:spPr>
          <a:xfrm>
            <a:off x="956225" y="927781"/>
            <a:ext cx="1011370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1. </a:t>
            </a:r>
            <a:r>
              <a:rPr lang="vi-VN" sz="2800" b="1" dirty="0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Trưng bày tranh ảnh và giới thiệu về góc yêu thích của em ở nhà</a:t>
            </a:r>
            <a:endParaRPr lang="en-US" sz="2800" b="0" i="0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329968" y="3869482"/>
            <a:ext cx="6221691" cy="1123712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3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3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3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3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3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3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0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000" dirty="0">
              <a:solidFill>
                <a:srgbClr val="00B05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833456" y="2276414"/>
            <a:ext cx="5179623" cy="1123712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vi-VN" sz="3000" dirty="0">
                <a:solidFill>
                  <a:srgbClr val="00B05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 </a:t>
            </a:r>
            <a:r>
              <a:rPr lang="en-US" sz="3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Treo, </a:t>
            </a:r>
            <a:r>
              <a:rPr lang="en-US" sz="3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</a:t>
            </a:r>
            <a:r>
              <a:rPr lang="en-US" sz="3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3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3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3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000" dirty="0">
              <a:solidFill>
                <a:srgbClr val="00B05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4B0C18C-802F-44F2-2563-2DB8A8F32B6B}"/>
              </a:ext>
            </a:extLst>
          </p:cNvPr>
          <p:cNvSpPr txBox="1"/>
          <p:nvPr/>
        </p:nvSpPr>
        <p:spPr>
          <a:xfrm>
            <a:off x="1241929" y="404561"/>
            <a:ext cx="53097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 NHÀ THÂN THƯƠNG</a:t>
            </a:r>
            <a:endParaRPr lang="en-US" sz="280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29737" y="1966482"/>
            <a:ext cx="5125379" cy="3168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582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 animBg="1"/>
      <p:bldP spid="2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图片 48">
            <a:extLst>
              <a:ext uri="{FF2B5EF4-FFF2-40B4-BE49-F238E27FC236}">
                <a16:creationId xmlns:a16="http://schemas.microsoft.com/office/drawing/2014/main" id="{291B24BF-F49A-484D-B7B9-7C4ED3C1725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12" t="15696" r="16462" b="42785"/>
          <a:stretch/>
        </p:blipFill>
        <p:spPr>
          <a:xfrm>
            <a:off x="-417343" y="5041691"/>
            <a:ext cx="2699111" cy="2134988"/>
          </a:xfrm>
          <a:prstGeom prst="rect">
            <a:avLst/>
          </a:prstGeom>
        </p:spPr>
      </p:pic>
      <p:sp>
        <p:nvSpPr>
          <p:cNvPr id="28" name="椭圆 30">
            <a:extLst>
              <a:ext uri="{FF2B5EF4-FFF2-40B4-BE49-F238E27FC236}">
                <a16:creationId xmlns:a16="http://schemas.microsoft.com/office/drawing/2014/main" id="{1E57D713-08E7-4DF2-BB8E-42B1E974EE93}"/>
              </a:ext>
            </a:extLst>
          </p:cNvPr>
          <p:cNvSpPr/>
          <p:nvPr/>
        </p:nvSpPr>
        <p:spPr>
          <a:xfrm>
            <a:off x="714844" y="677262"/>
            <a:ext cx="365665" cy="447282"/>
          </a:xfrm>
          <a:prstGeom prst="ellipse">
            <a:avLst/>
          </a:prstGeom>
          <a:solidFill>
            <a:srgbClr val="E7F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29" name="椭圆 32">
            <a:extLst>
              <a:ext uri="{FF2B5EF4-FFF2-40B4-BE49-F238E27FC236}">
                <a16:creationId xmlns:a16="http://schemas.microsoft.com/office/drawing/2014/main" id="{4A2F7CD4-46D5-471A-9AFD-4362A26F8396}"/>
              </a:ext>
            </a:extLst>
          </p:cNvPr>
          <p:cNvSpPr/>
          <p:nvPr/>
        </p:nvSpPr>
        <p:spPr>
          <a:xfrm>
            <a:off x="3130384" y="677261"/>
            <a:ext cx="365665" cy="447282"/>
          </a:xfrm>
          <a:prstGeom prst="ellipse">
            <a:avLst/>
          </a:prstGeom>
          <a:solidFill>
            <a:srgbClr val="E7F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grpSp>
        <p:nvGrpSpPr>
          <p:cNvPr id="31" name="PA_组合 25">
            <a:extLst>
              <a:ext uri="{FF2B5EF4-FFF2-40B4-BE49-F238E27FC236}">
                <a16:creationId xmlns:a16="http://schemas.microsoft.com/office/drawing/2014/main" id="{8B8110AF-667E-4352-B794-096B45FEB34C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2367512" y="6109185"/>
            <a:ext cx="947188" cy="947188"/>
            <a:chOff x="2658322" y="3623805"/>
            <a:chExt cx="585386" cy="585386"/>
          </a:xfrm>
        </p:grpSpPr>
        <p:sp>
          <p:nvSpPr>
            <p:cNvPr id="32" name="椭圆 23">
              <a:extLst>
                <a:ext uri="{FF2B5EF4-FFF2-40B4-BE49-F238E27FC236}">
                  <a16:creationId xmlns:a16="http://schemas.microsoft.com/office/drawing/2014/main" id="{5F5BCE2A-97C2-4C86-9673-DC73E58BA334}"/>
                </a:ext>
              </a:extLst>
            </p:cNvPr>
            <p:cNvSpPr/>
            <p:nvPr/>
          </p:nvSpPr>
          <p:spPr>
            <a:xfrm>
              <a:off x="2658322" y="3623805"/>
              <a:ext cx="585386" cy="585386"/>
            </a:xfrm>
            <a:prstGeom prst="ellipse">
              <a:avLst/>
            </a:prstGeom>
            <a:solidFill>
              <a:srgbClr val="FCD1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3" name="椭圆 24">
              <a:extLst>
                <a:ext uri="{FF2B5EF4-FFF2-40B4-BE49-F238E27FC236}">
                  <a16:creationId xmlns:a16="http://schemas.microsoft.com/office/drawing/2014/main" id="{2FB8A1CE-DE41-4BE2-915E-2729B9D922EB}"/>
                </a:ext>
              </a:extLst>
            </p:cNvPr>
            <p:cNvSpPr/>
            <p:nvPr/>
          </p:nvSpPr>
          <p:spPr>
            <a:xfrm>
              <a:off x="2764305" y="3729788"/>
              <a:ext cx="373419" cy="373419"/>
            </a:xfrm>
            <a:prstGeom prst="ellipse">
              <a:avLst/>
            </a:prstGeom>
            <a:solidFill>
              <a:srgbClr val="FBB8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4" name="PA_组合 25">
            <a:extLst>
              <a:ext uri="{FF2B5EF4-FFF2-40B4-BE49-F238E27FC236}">
                <a16:creationId xmlns:a16="http://schemas.microsoft.com/office/drawing/2014/main" id="{3BDA66C9-548A-4BF3-8889-AC6EC66042CD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11498740" y="1377337"/>
            <a:ext cx="693260" cy="689346"/>
            <a:chOff x="2658322" y="3623805"/>
            <a:chExt cx="585386" cy="585386"/>
          </a:xfrm>
        </p:grpSpPr>
        <p:sp>
          <p:nvSpPr>
            <p:cNvPr id="35" name="椭圆 23">
              <a:extLst>
                <a:ext uri="{FF2B5EF4-FFF2-40B4-BE49-F238E27FC236}">
                  <a16:creationId xmlns:a16="http://schemas.microsoft.com/office/drawing/2014/main" id="{85BAFCED-A82A-46FE-A850-8DD833F5EAAE}"/>
                </a:ext>
              </a:extLst>
            </p:cNvPr>
            <p:cNvSpPr/>
            <p:nvPr/>
          </p:nvSpPr>
          <p:spPr>
            <a:xfrm>
              <a:off x="2658322" y="3623805"/>
              <a:ext cx="585386" cy="585386"/>
            </a:xfrm>
            <a:prstGeom prst="ellipse">
              <a:avLst/>
            </a:prstGeom>
            <a:solidFill>
              <a:srgbClr val="FCD1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6" name="椭圆 24">
              <a:extLst>
                <a:ext uri="{FF2B5EF4-FFF2-40B4-BE49-F238E27FC236}">
                  <a16:creationId xmlns:a16="http://schemas.microsoft.com/office/drawing/2014/main" id="{D822B3C7-C963-4B61-8619-8F329A38D387}"/>
                </a:ext>
              </a:extLst>
            </p:cNvPr>
            <p:cNvSpPr/>
            <p:nvPr/>
          </p:nvSpPr>
          <p:spPr>
            <a:xfrm>
              <a:off x="2764305" y="3729788"/>
              <a:ext cx="373419" cy="373419"/>
            </a:xfrm>
            <a:prstGeom prst="ellipse">
              <a:avLst/>
            </a:prstGeom>
            <a:solidFill>
              <a:srgbClr val="FBB8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7" name="PA_组合 25">
            <a:extLst>
              <a:ext uri="{FF2B5EF4-FFF2-40B4-BE49-F238E27FC236}">
                <a16:creationId xmlns:a16="http://schemas.microsoft.com/office/drawing/2014/main" id="{4CACEAB4-5E76-496D-9A74-AC325DC11854}"/>
              </a:ext>
            </a:extLst>
          </p:cNvPr>
          <p:cNvGrpSpPr/>
          <p:nvPr>
            <p:custDataLst>
              <p:tags r:id="rId3"/>
            </p:custDataLst>
          </p:nvPr>
        </p:nvGrpSpPr>
        <p:grpSpPr>
          <a:xfrm>
            <a:off x="6729962" y="317985"/>
            <a:ext cx="444015" cy="444015"/>
            <a:chOff x="2658322" y="3623805"/>
            <a:chExt cx="585386" cy="585386"/>
          </a:xfrm>
        </p:grpSpPr>
        <p:sp>
          <p:nvSpPr>
            <p:cNvPr id="38" name="椭圆 23">
              <a:extLst>
                <a:ext uri="{FF2B5EF4-FFF2-40B4-BE49-F238E27FC236}">
                  <a16:creationId xmlns:a16="http://schemas.microsoft.com/office/drawing/2014/main" id="{ED65059B-A864-47A8-9872-ECB275C5F254}"/>
                </a:ext>
              </a:extLst>
            </p:cNvPr>
            <p:cNvSpPr/>
            <p:nvPr/>
          </p:nvSpPr>
          <p:spPr>
            <a:xfrm>
              <a:off x="2658322" y="3623805"/>
              <a:ext cx="585386" cy="585386"/>
            </a:xfrm>
            <a:prstGeom prst="ellipse">
              <a:avLst/>
            </a:prstGeom>
            <a:solidFill>
              <a:srgbClr val="FCD1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9" name="椭圆 24">
              <a:extLst>
                <a:ext uri="{FF2B5EF4-FFF2-40B4-BE49-F238E27FC236}">
                  <a16:creationId xmlns:a16="http://schemas.microsoft.com/office/drawing/2014/main" id="{AD295F6D-8591-49AC-A795-89A64535BDA6}"/>
                </a:ext>
              </a:extLst>
            </p:cNvPr>
            <p:cNvSpPr/>
            <p:nvPr/>
          </p:nvSpPr>
          <p:spPr>
            <a:xfrm>
              <a:off x="2764305" y="3729788"/>
              <a:ext cx="373419" cy="373419"/>
            </a:xfrm>
            <a:prstGeom prst="ellipse">
              <a:avLst/>
            </a:prstGeom>
            <a:solidFill>
              <a:srgbClr val="FBB8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40" name="PA_组合 25">
            <a:extLst>
              <a:ext uri="{FF2B5EF4-FFF2-40B4-BE49-F238E27FC236}">
                <a16:creationId xmlns:a16="http://schemas.microsoft.com/office/drawing/2014/main" id="{7A40173C-C501-49CA-A1C8-D29D66271393}"/>
              </a:ext>
            </a:extLst>
          </p:cNvPr>
          <p:cNvGrpSpPr/>
          <p:nvPr>
            <p:custDataLst>
              <p:tags r:id="rId4"/>
            </p:custDataLst>
          </p:nvPr>
        </p:nvGrpSpPr>
        <p:grpSpPr>
          <a:xfrm>
            <a:off x="195812" y="2623035"/>
            <a:ext cx="444015" cy="444015"/>
            <a:chOff x="2658322" y="3623805"/>
            <a:chExt cx="585386" cy="585386"/>
          </a:xfrm>
        </p:grpSpPr>
        <p:sp>
          <p:nvSpPr>
            <p:cNvPr id="41" name="椭圆 23">
              <a:extLst>
                <a:ext uri="{FF2B5EF4-FFF2-40B4-BE49-F238E27FC236}">
                  <a16:creationId xmlns:a16="http://schemas.microsoft.com/office/drawing/2014/main" id="{A6045879-A5F8-48E9-8250-8D4211569208}"/>
                </a:ext>
              </a:extLst>
            </p:cNvPr>
            <p:cNvSpPr/>
            <p:nvPr/>
          </p:nvSpPr>
          <p:spPr>
            <a:xfrm>
              <a:off x="2658322" y="3623805"/>
              <a:ext cx="585386" cy="585386"/>
            </a:xfrm>
            <a:prstGeom prst="ellipse">
              <a:avLst/>
            </a:prstGeom>
            <a:solidFill>
              <a:srgbClr val="FCD1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42" name="椭圆 24">
              <a:extLst>
                <a:ext uri="{FF2B5EF4-FFF2-40B4-BE49-F238E27FC236}">
                  <a16:creationId xmlns:a16="http://schemas.microsoft.com/office/drawing/2014/main" id="{1E8E0913-61BA-460C-BDAA-8EF23498909D}"/>
                </a:ext>
              </a:extLst>
            </p:cNvPr>
            <p:cNvSpPr/>
            <p:nvPr/>
          </p:nvSpPr>
          <p:spPr>
            <a:xfrm>
              <a:off x="2764305" y="3729788"/>
              <a:ext cx="373419" cy="373419"/>
            </a:xfrm>
            <a:prstGeom prst="ellipse">
              <a:avLst/>
            </a:prstGeom>
            <a:solidFill>
              <a:srgbClr val="FBB8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FF546CBF-4E08-3BAC-E9FE-E3D3E99057AE}"/>
              </a:ext>
            </a:extLst>
          </p:cNvPr>
          <p:cNvSpPr txBox="1"/>
          <p:nvPr/>
        </p:nvSpPr>
        <p:spPr>
          <a:xfrm>
            <a:off x="702865" y="442406"/>
            <a:ext cx="83114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rgbClr val="00B050"/>
                </a:solidFill>
                <a:latin typeface="Sigmar One" panose="00000500000000000000" pitchFamily="2" charset="0"/>
              </a:rPr>
              <a:t>CAM KẾT HÀNH ĐỘNG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3060" y="1148546"/>
            <a:ext cx="11382480" cy="1374645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88296" y="2523191"/>
            <a:ext cx="7035343" cy="3889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463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Tập huấn - Google Chrome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7339" b="78226" l="32631" r="3779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135" t="68222" r="62022" b="20556"/>
          <a:stretch/>
        </p:blipFill>
        <p:spPr>
          <a:xfrm>
            <a:off x="-332717" y="0"/>
            <a:ext cx="2108643" cy="2189747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304967" y="279393"/>
            <a:ext cx="8343801" cy="8154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 smtClean="0">
                <a:solidFill>
                  <a:srgbClr val="00A651"/>
                </a:solidFill>
                <a:latin typeface="UTM Avo" panose="02040603050506020204" pitchFamily="18" charset="0"/>
              </a:rPr>
              <a:t>         </a:t>
            </a:r>
            <a:r>
              <a:rPr lang="en-US" sz="3600" b="1" dirty="0" err="1" smtClean="0">
                <a:solidFill>
                  <a:srgbClr val="00A651"/>
                </a:solidFill>
                <a:latin typeface="UTM Avo" panose="02040603050506020204" pitchFamily="18" charset="0"/>
              </a:rPr>
              <a:t>Hoạt</a:t>
            </a:r>
            <a:r>
              <a:rPr lang="en-US" sz="3600" b="1" dirty="0" smtClean="0">
                <a:solidFill>
                  <a:srgbClr val="00A651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 smtClean="0">
                <a:solidFill>
                  <a:srgbClr val="00A651"/>
                </a:solidFill>
                <a:latin typeface="UTM Avo" panose="02040603050506020204" pitchFamily="18" charset="0"/>
              </a:rPr>
              <a:t>động</a:t>
            </a:r>
            <a:r>
              <a:rPr lang="en-US" sz="3600" b="1" dirty="0" smtClean="0">
                <a:solidFill>
                  <a:srgbClr val="00A651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 smtClean="0">
                <a:solidFill>
                  <a:srgbClr val="00A651"/>
                </a:solidFill>
                <a:latin typeface="UTM Avo" panose="02040603050506020204" pitchFamily="18" charset="0"/>
              </a:rPr>
              <a:t>sau</a:t>
            </a:r>
            <a:r>
              <a:rPr lang="en-US" sz="3600" b="1" dirty="0" smtClean="0">
                <a:solidFill>
                  <a:srgbClr val="00A651"/>
                </a:solidFill>
                <a:latin typeface="UTM Avo" panose="02040603050506020204" pitchFamily="18" charset="0"/>
              </a:rPr>
              <a:t> </a:t>
            </a:r>
            <a:r>
              <a:rPr lang="en-US" sz="3600" b="1" err="1" smtClean="0">
                <a:solidFill>
                  <a:srgbClr val="00A651"/>
                </a:solidFill>
                <a:latin typeface="UTM Avo" panose="02040603050506020204" pitchFamily="18" charset="0"/>
              </a:rPr>
              <a:t>giờ</a:t>
            </a:r>
            <a:r>
              <a:rPr lang="en-US" sz="3600" b="1" smtClean="0">
                <a:solidFill>
                  <a:srgbClr val="00A651"/>
                </a:solidFill>
                <a:latin typeface="UTM Avo" panose="02040603050506020204" pitchFamily="18" charset="0"/>
              </a:rPr>
              <a:t> học</a:t>
            </a:r>
            <a:endParaRPr lang="en-US" sz="3600" b="1" dirty="0" smtClean="0">
              <a:solidFill>
                <a:srgbClr val="00A651"/>
              </a:solidFill>
              <a:latin typeface="UTM Avo" panose="020406030505060202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04967" y="1374266"/>
            <a:ext cx="7198492" cy="3554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000" b="1" smtClean="0">
                <a:solidFill>
                  <a:schemeClr val="tx2">
                    <a:lumMod val="10000"/>
                  </a:schemeClr>
                </a:solidFill>
                <a:latin typeface="UTM Avo" panose="02040603050506020204" pitchFamily="18" charset="0"/>
              </a:rPr>
              <a:t>Cùng người thân lên kế hoạch thực hiện một trong những việc sau:</a:t>
            </a:r>
          </a:p>
          <a:p>
            <a:pPr>
              <a:lnSpc>
                <a:spcPct val="150000"/>
              </a:lnSpc>
            </a:pPr>
            <a:r>
              <a:rPr lang="en-US" sz="3000" b="1" smtClean="0">
                <a:solidFill>
                  <a:schemeClr val="tx2">
                    <a:lumMod val="10000"/>
                  </a:schemeClr>
                </a:solidFill>
                <a:latin typeface="UTM Avo" panose="02040603050506020204" pitchFamily="18" charset="0"/>
              </a:rPr>
              <a:t>- Thăm hỏi thầy cô giáo cũ của em.</a:t>
            </a:r>
          </a:p>
          <a:p>
            <a:pPr>
              <a:lnSpc>
                <a:spcPct val="150000"/>
              </a:lnSpc>
            </a:pPr>
            <a:r>
              <a:rPr lang="en-US" sz="3000" b="1" smtClean="0">
                <a:solidFill>
                  <a:schemeClr val="tx2">
                    <a:lumMod val="10000"/>
                  </a:schemeClr>
                </a:solidFill>
                <a:latin typeface="UTM Avo" panose="02040603050506020204" pitchFamily="18" charset="0"/>
              </a:rPr>
              <a:t>- Thăm hỏi thầy cô giáo ngày xưa của người thân.</a:t>
            </a:r>
            <a:endParaRPr lang="en-US" sz="3000" b="1" dirty="0" smtClean="0">
              <a:solidFill>
                <a:schemeClr val="tx2">
                  <a:lumMod val="10000"/>
                </a:schemeClr>
              </a:solidFill>
              <a:latin typeface="UTM Avo" panose="020406030505060202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32057" y="1094873"/>
            <a:ext cx="3599567" cy="5178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86235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uild="p"/>
      <p:bldP spid="17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75B0A0A0-05FC-4A28-B176-055B8CED53B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875" y="-196227"/>
            <a:ext cx="10374776" cy="7326654"/>
          </a:xfrm>
          <a:prstGeom prst="rect">
            <a:avLst/>
          </a:prstGeom>
          <a:ln>
            <a:noFill/>
          </a:ln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4806711-DB1A-4A51-8E69-E05CA18BCF8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57" t="25408" r="59513" b="54148"/>
          <a:stretch/>
        </p:blipFill>
        <p:spPr>
          <a:xfrm rot="19944981">
            <a:off x="560214" y="641816"/>
            <a:ext cx="1859281" cy="140208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03E5585E-B1CB-472B-ABC5-FBC2303151B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64" t="56728" r="26706" b="20663"/>
          <a:stretch/>
        </p:blipFill>
        <p:spPr>
          <a:xfrm>
            <a:off x="8389779" y="4768796"/>
            <a:ext cx="1868993" cy="155059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631F4536-051A-4964-AEC4-F04E742FBFD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10" t="50973" r="50166" b="24507"/>
          <a:stretch/>
        </p:blipFill>
        <p:spPr>
          <a:xfrm rot="2598415">
            <a:off x="9978367" y="3077490"/>
            <a:ext cx="2286314" cy="1681645"/>
          </a:xfrm>
          <a:prstGeom prst="rect">
            <a:avLst/>
          </a:prstGeom>
        </p:spPr>
      </p:pic>
      <p:sp>
        <p:nvSpPr>
          <p:cNvPr id="7" name="pawprint_59396">
            <a:extLst>
              <a:ext uri="{FF2B5EF4-FFF2-40B4-BE49-F238E27FC236}">
                <a16:creationId xmlns:a16="http://schemas.microsoft.com/office/drawing/2014/main" id="{B9D4B460-8072-4A41-8296-76A086F2073A}"/>
              </a:ext>
            </a:extLst>
          </p:cNvPr>
          <p:cNvSpPr>
            <a:spLocks noChangeAspect="1"/>
          </p:cNvSpPr>
          <p:nvPr/>
        </p:nvSpPr>
        <p:spPr bwMode="auto">
          <a:xfrm>
            <a:off x="838156" y="2741887"/>
            <a:ext cx="609685" cy="505006"/>
          </a:xfrm>
          <a:custGeom>
            <a:avLst/>
            <a:gdLst>
              <a:gd name="connsiteX0" fmla="*/ 293651 w 596984"/>
              <a:gd name="connsiteY0" fmla="*/ 259200 h 494486"/>
              <a:gd name="connsiteX1" fmla="*/ 469761 w 596984"/>
              <a:gd name="connsiteY1" fmla="*/ 431866 h 494486"/>
              <a:gd name="connsiteX2" fmla="*/ 438872 w 596984"/>
              <a:gd name="connsiteY2" fmla="*/ 489882 h 494486"/>
              <a:gd name="connsiteX3" fmla="*/ 422276 w 596984"/>
              <a:gd name="connsiteY3" fmla="*/ 494486 h 494486"/>
              <a:gd name="connsiteX4" fmla="*/ 371564 w 596984"/>
              <a:gd name="connsiteY4" fmla="*/ 471464 h 494486"/>
              <a:gd name="connsiteX5" fmla="*/ 366492 w 596984"/>
              <a:gd name="connsiteY5" fmla="*/ 467780 h 494486"/>
              <a:gd name="connsiteX6" fmla="*/ 290885 w 596984"/>
              <a:gd name="connsiteY6" fmla="*/ 436010 h 494486"/>
              <a:gd name="connsiteX7" fmla="*/ 224037 w 596984"/>
              <a:gd name="connsiteY7" fmla="*/ 464097 h 494486"/>
              <a:gd name="connsiteX8" fmla="*/ 214817 w 596984"/>
              <a:gd name="connsiteY8" fmla="*/ 470083 h 494486"/>
              <a:gd name="connsiteX9" fmla="*/ 162722 w 596984"/>
              <a:gd name="connsiteY9" fmla="*/ 492644 h 494486"/>
              <a:gd name="connsiteX10" fmla="*/ 144281 w 596984"/>
              <a:gd name="connsiteY10" fmla="*/ 487119 h 494486"/>
              <a:gd name="connsiteX11" fmla="*/ 116159 w 596984"/>
              <a:gd name="connsiteY11" fmla="*/ 431866 h 494486"/>
              <a:gd name="connsiteX12" fmla="*/ 175169 w 596984"/>
              <a:gd name="connsiteY12" fmla="*/ 309849 h 494486"/>
              <a:gd name="connsiteX13" fmla="*/ 293651 w 596984"/>
              <a:gd name="connsiteY13" fmla="*/ 259200 h 494486"/>
              <a:gd name="connsiteX14" fmla="*/ 544462 w 596984"/>
              <a:gd name="connsiteY14" fmla="*/ 175391 h 494486"/>
              <a:gd name="connsiteX15" fmla="*/ 555986 w 596984"/>
              <a:gd name="connsiteY15" fmla="*/ 176772 h 494486"/>
              <a:gd name="connsiteX16" fmla="*/ 593327 w 596984"/>
              <a:gd name="connsiteY16" fmla="*/ 271166 h 494486"/>
              <a:gd name="connsiteX17" fmla="*/ 526483 w 596984"/>
              <a:gd name="connsiteY17" fmla="*/ 337011 h 494486"/>
              <a:gd name="connsiteX18" fmla="*/ 515419 w 596984"/>
              <a:gd name="connsiteY18" fmla="*/ 335630 h 494486"/>
              <a:gd name="connsiteX19" fmla="*/ 478078 w 596984"/>
              <a:gd name="connsiteY19" fmla="*/ 241697 h 494486"/>
              <a:gd name="connsiteX20" fmla="*/ 544462 w 596984"/>
              <a:gd name="connsiteY20" fmla="*/ 175391 h 494486"/>
              <a:gd name="connsiteX21" fmla="*/ 52061 w 596984"/>
              <a:gd name="connsiteY21" fmla="*/ 175391 h 494486"/>
              <a:gd name="connsiteX22" fmla="*/ 118906 w 596984"/>
              <a:gd name="connsiteY22" fmla="*/ 241697 h 494486"/>
              <a:gd name="connsiteX23" fmla="*/ 81565 w 596984"/>
              <a:gd name="connsiteY23" fmla="*/ 335630 h 494486"/>
              <a:gd name="connsiteX24" fmla="*/ 70501 w 596984"/>
              <a:gd name="connsiteY24" fmla="*/ 337011 h 494486"/>
              <a:gd name="connsiteX25" fmla="*/ 3657 w 596984"/>
              <a:gd name="connsiteY25" fmla="*/ 271166 h 494486"/>
              <a:gd name="connsiteX26" fmla="*/ 40998 w 596984"/>
              <a:gd name="connsiteY26" fmla="*/ 176772 h 494486"/>
              <a:gd name="connsiteX27" fmla="*/ 52061 w 596984"/>
              <a:gd name="connsiteY27" fmla="*/ 175391 h 494486"/>
              <a:gd name="connsiteX28" fmla="*/ 405693 w 596984"/>
              <a:gd name="connsiteY28" fmla="*/ 0 h 494486"/>
              <a:gd name="connsiteX29" fmla="*/ 413532 w 596984"/>
              <a:gd name="connsiteY29" fmla="*/ 921 h 494486"/>
              <a:gd name="connsiteX30" fmla="*/ 463336 w 596984"/>
              <a:gd name="connsiteY30" fmla="*/ 38677 h 494486"/>
              <a:gd name="connsiteX31" fmla="*/ 476248 w 596984"/>
              <a:gd name="connsiteY31" fmla="*/ 118334 h 494486"/>
              <a:gd name="connsiteX32" fmla="*/ 384019 w 596984"/>
              <a:gd name="connsiteY32" fmla="*/ 214567 h 494486"/>
              <a:gd name="connsiteX33" fmla="*/ 321303 w 596984"/>
              <a:gd name="connsiteY33" fmla="*/ 97154 h 494486"/>
              <a:gd name="connsiteX34" fmla="*/ 405693 w 596984"/>
              <a:gd name="connsiteY34" fmla="*/ 0 h 494486"/>
              <a:gd name="connsiteX35" fmla="*/ 190879 w 596984"/>
              <a:gd name="connsiteY35" fmla="*/ 0 h 494486"/>
              <a:gd name="connsiteX36" fmla="*/ 275700 w 596984"/>
              <a:gd name="connsiteY36" fmla="*/ 97134 h 494486"/>
              <a:gd name="connsiteX37" fmla="*/ 213006 w 596984"/>
              <a:gd name="connsiteY37" fmla="*/ 214524 h 494486"/>
              <a:gd name="connsiteX38" fmla="*/ 205169 w 596984"/>
              <a:gd name="connsiteY38" fmla="*/ 215445 h 494486"/>
              <a:gd name="connsiteX39" fmla="*/ 120809 w 596984"/>
              <a:gd name="connsiteY39" fmla="*/ 118311 h 494486"/>
              <a:gd name="connsiteX40" fmla="*/ 133716 w 596984"/>
              <a:gd name="connsiteY40" fmla="*/ 38670 h 494486"/>
              <a:gd name="connsiteX41" fmla="*/ 183042 w 596984"/>
              <a:gd name="connsiteY41" fmla="*/ 921 h 494486"/>
              <a:gd name="connsiteX42" fmla="*/ 190879 w 596984"/>
              <a:gd name="connsiteY42" fmla="*/ 0 h 494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596984" h="494486">
                <a:moveTo>
                  <a:pt x="293651" y="259200"/>
                </a:moveTo>
                <a:cubicBezTo>
                  <a:pt x="431957" y="259200"/>
                  <a:pt x="468378" y="397793"/>
                  <a:pt x="469761" y="431866"/>
                </a:cubicBezTo>
                <a:cubicBezTo>
                  <a:pt x="471144" y="464557"/>
                  <a:pt x="458696" y="478831"/>
                  <a:pt x="438872" y="489882"/>
                </a:cubicBezTo>
                <a:cubicBezTo>
                  <a:pt x="433340" y="493105"/>
                  <a:pt x="427808" y="494486"/>
                  <a:pt x="422276" y="494486"/>
                </a:cubicBezTo>
                <a:cubicBezTo>
                  <a:pt x="407062" y="494486"/>
                  <a:pt x="389543" y="483435"/>
                  <a:pt x="371564" y="471464"/>
                </a:cubicBezTo>
                <a:lnTo>
                  <a:pt x="366492" y="467780"/>
                </a:lnTo>
                <a:cubicBezTo>
                  <a:pt x="349896" y="456730"/>
                  <a:pt x="319468" y="436010"/>
                  <a:pt x="290885" y="436010"/>
                </a:cubicBezTo>
                <a:cubicBezTo>
                  <a:pt x="264607" y="436010"/>
                  <a:pt x="240173" y="453046"/>
                  <a:pt x="224037" y="464097"/>
                </a:cubicBezTo>
                <a:cubicBezTo>
                  <a:pt x="220349" y="466399"/>
                  <a:pt x="217583" y="468241"/>
                  <a:pt x="214817" y="470083"/>
                </a:cubicBezTo>
                <a:cubicBezTo>
                  <a:pt x="194993" y="482054"/>
                  <a:pt x="177935" y="492644"/>
                  <a:pt x="162722" y="492644"/>
                </a:cubicBezTo>
                <a:cubicBezTo>
                  <a:pt x="156268" y="492644"/>
                  <a:pt x="149813" y="490803"/>
                  <a:pt x="144281" y="487119"/>
                </a:cubicBezTo>
                <a:cubicBezTo>
                  <a:pt x="127223" y="476068"/>
                  <a:pt x="117542" y="456730"/>
                  <a:pt x="116159" y="431866"/>
                </a:cubicBezTo>
                <a:cubicBezTo>
                  <a:pt x="115698" y="420355"/>
                  <a:pt x="129528" y="357274"/>
                  <a:pt x="175169" y="309849"/>
                </a:cubicBezTo>
                <a:cubicBezTo>
                  <a:pt x="206980" y="276236"/>
                  <a:pt x="247088" y="259200"/>
                  <a:pt x="293651" y="259200"/>
                </a:cubicBezTo>
                <a:close/>
                <a:moveTo>
                  <a:pt x="544462" y="175391"/>
                </a:moveTo>
                <a:cubicBezTo>
                  <a:pt x="548611" y="175391"/>
                  <a:pt x="552299" y="175851"/>
                  <a:pt x="555986" y="176772"/>
                </a:cubicBezTo>
                <a:cubicBezTo>
                  <a:pt x="588256" y="185061"/>
                  <a:pt x="604852" y="226502"/>
                  <a:pt x="593327" y="271166"/>
                </a:cubicBezTo>
                <a:cubicBezTo>
                  <a:pt x="583185" y="309844"/>
                  <a:pt x="555986" y="337011"/>
                  <a:pt x="526483" y="337011"/>
                </a:cubicBezTo>
                <a:cubicBezTo>
                  <a:pt x="522795" y="337011"/>
                  <a:pt x="519107" y="336551"/>
                  <a:pt x="515419" y="335630"/>
                </a:cubicBezTo>
                <a:cubicBezTo>
                  <a:pt x="482688" y="327341"/>
                  <a:pt x="466553" y="285900"/>
                  <a:pt x="478078" y="241697"/>
                </a:cubicBezTo>
                <a:cubicBezTo>
                  <a:pt x="487759" y="202558"/>
                  <a:pt x="515419" y="175391"/>
                  <a:pt x="544462" y="175391"/>
                </a:cubicBezTo>
                <a:close/>
                <a:moveTo>
                  <a:pt x="52061" y="175391"/>
                </a:moveTo>
                <a:cubicBezTo>
                  <a:pt x="81565" y="175391"/>
                  <a:pt x="109225" y="202558"/>
                  <a:pt x="118906" y="241697"/>
                </a:cubicBezTo>
                <a:cubicBezTo>
                  <a:pt x="130431" y="285900"/>
                  <a:pt x="113835" y="327341"/>
                  <a:pt x="81565" y="335630"/>
                </a:cubicBezTo>
                <a:cubicBezTo>
                  <a:pt x="77877" y="336551"/>
                  <a:pt x="74189" y="337011"/>
                  <a:pt x="70501" y="337011"/>
                </a:cubicBezTo>
                <a:cubicBezTo>
                  <a:pt x="40998" y="337011"/>
                  <a:pt x="13799" y="309844"/>
                  <a:pt x="3657" y="271166"/>
                </a:cubicBezTo>
                <a:cubicBezTo>
                  <a:pt x="-7868" y="226502"/>
                  <a:pt x="8728" y="185061"/>
                  <a:pt x="40998" y="176772"/>
                </a:cubicBezTo>
                <a:cubicBezTo>
                  <a:pt x="44685" y="175851"/>
                  <a:pt x="48373" y="175391"/>
                  <a:pt x="52061" y="175391"/>
                </a:cubicBezTo>
                <a:close/>
                <a:moveTo>
                  <a:pt x="405693" y="0"/>
                </a:moveTo>
                <a:cubicBezTo>
                  <a:pt x="408460" y="0"/>
                  <a:pt x="411226" y="460"/>
                  <a:pt x="413532" y="921"/>
                </a:cubicBezTo>
                <a:cubicBezTo>
                  <a:pt x="433822" y="3684"/>
                  <a:pt x="451346" y="17036"/>
                  <a:pt x="463336" y="38677"/>
                </a:cubicBezTo>
                <a:cubicBezTo>
                  <a:pt x="475787" y="61239"/>
                  <a:pt x="480398" y="89326"/>
                  <a:pt x="476248" y="118334"/>
                </a:cubicBezTo>
                <a:cubicBezTo>
                  <a:pt x="468408" y="176350"/>
                  <a:pt x="426905" y="220553"/>
                  <a:pt x="384019" y="214567"/>
                </a:cubicBezTo>
                <a:cubicBezTo>
                  <a:pt x="341133" y="209042"/>
                  <a:pt x="313003" y="156091"/>
                  <a:pt x="321303" y="97154"/>
                </a:cubicBezTo>
                <a:cubicBezTo>
                  <a:pt x="329143" y="42821"/>
                  <a:pt x="366034" y="0"/>
                  <a:pt x="405693" y="0"/>
                </a:cubicBezTo>
                <a:close/>
                <a:moveTo>
                  <a:pt x="190879" y="0"/>
                </a:moveTo>
                <a:cubicBezTo>
                  <a:pt x="230984" y="0"/>
                  <a:pt x="267863" y="42813"/>
                  <a:pt x="275700" y="97134"/>
                </a:cubicBezTo>
                <a:cubicBezTo>
                  <a:pt x="283537" y="156060"/>
                  <a:pt x="255417" y="209000"/>
                  <a:pt x="213006" y="214524"/>
                </a:cubicBezTo>
                <a:cubicBezTo>
                  <a:pt x="210240" y="214985"/>
                  <a:pt x="207935" y="215445"/>
                  <a:pt x="205169" y="215445"/>
                </a:cubicBezTo>
                <a:cubicBezTo>
                  <a:pt x="165524" y="215445"/>
                  <a:pt x="128185" y="172632"/>
                  <a:pt x="120809" y="118311"/>
                </a:cubicBezTo>
                <a:cubicBezTo>
                  <a:pt x="116660" y="89308"/>
                  <a:pt x="121270" y="61227"/>
                  <a:pt x="133716" y="38670"/>
                </a:cubicBezTo>
                <a:cubicBezTo>
                  <a:pt x="145702" y="17033"/>
                  <a:pt x="163219" y="3683"/>
                  <a:pt x="183042" y="921"/>
                </a:cubicBezTo>
                <a:cubicBezTo>
                  <a:pt x="185808" y="460"/>
                  <a:pt x="188574" y="0"/>
                  <a:pt x="190879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</p:sp>
      <p:pic>
        <p:nvPicPr>
          <p:cNvPr id="2" name="5cd521b77f4f6">
            <a:hlinkClick r:id="" action="ppaction://media"/>
            <a:extLst>
              <a:ext uri="{FF2B5EF4-FFF2-40B4-BE49-F238E27FC236}">
                <a16:creationId xmlns:a16="http://schemas.microsoft.com/office/drawing/2014/main" id="{64F64852-0DF8-4E81-8601-640AADEE88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574957" y="2042199"/>
            <a:ext cx="487363" cy="487363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0F20C117-3031-40C7-B123-4C6E15C24627}"/>
              </a:ext>
            </a:extLst>
          </p:cNvPr>
          <p:cNvSpPr txBox="1"/>
          <p:nvPr/>
        </p:nvSpPr>
        <p:spPr>
          <a:xfrm>
            <a:off x="2935721" y="2042199"/>
            <a:ext cx="646516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smtClean="0">
                <a:ln w="25400"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iny" panose="02000903060500060000" pitchFamily="2" charset="0"/>
                <a:ea typeface="李旭科书法" panose="02000603000000000000" pitchFamily="2" charset="-122"/>
              </a:rPr>
              <a:t>Chúc các con chăm ngoan.</a:t>
            </a:r>
            <a:endParaRPr lang="en-US" sz="6600" b="1" dirty="0">
              <a:ln w="25400"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iny" panose="02000903060500060000" pitchFamily="2" charset="0"/>
              <a:ea typeface="李旭科书法" panose="02000603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526912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36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" name="组合 78"/>
          <p:cNvGrpSpPr/>
          <p:nvPr/>
        </p:nvGrpSpPr>
        <p:grpSpPr>
          <a:xfrm>
            <a:off x="469448" y="-5671493"/>
            <a:ext cx="11922808" cy="20379742"/>
            <a:chOff x="469448" y="-5671493"/>
            <a:chExt cx="11922808" cy="20379742"/>
          </a:xfrm>
          <a:solidFill>
            <a:srgbClr val="F5F1E5">
              <a:alpha val="60000"/>
            </a:srgbClr>
          </a:solidFill>
        </p:grpSpPr>
        <p:sp>
          <p:nvSpPr>
            <p:cNvPr id="4" name="矩形 3"/>
            <p:cNvSpPr/>
            <p:nvPr/>
          </p:nvSpPr>
          <p:spPr>
            <a:xfrm rot="2640000" flipH="1">
              <a:off x="469448" y="-5671493"/>
              <a:ext cx="136458" cy="107644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/>
            <p:cNvSpPr/>
            <p:nvPr/>
          </p:nvSpPr>
          <p:spPr>
            <a:xfrm rot="2640000" flipH="1">
              <a:off x="621848" y="-5519093"/>
              <a:ext cx="136458" cy="107644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 rot="2640000" flipH="1">
              <a:off x="917682" y="-5519093"/>
              <a:ext cx="136458" cy="107644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 rot="2640000" flipH="1">
              <a:off x="1070082" y="-5366693"/>
              <a:ext cx="136458" cy="107644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 rot="2640000" flipH="1">
              <a:off x="1213517" y="-5151540"/>
              <a:ext cx="136458" cy="107644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/>
          </p:nvSpPr>
          <p:spPr>
            <a:xfrm rot="2640000" flipH="1">
              <a:off x="1365917" y="-4999140"/>
              <a:ext cx="136458" cy="107644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/>
          </p:nvSpPr>
          <p:spPr>
            <a:xfrm rot="2640000" flipH="1">
              <a:off x="1365915" y="-4631587"/>
              <a:ext cx="136458" cy="107644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/>
            <p:cNvSpPr/>
            <p:nvPr/>
          </p:nvSpPr>
          <p:spPr>
            <a:xfrm rot="2640000" flipH="1">
              <a:off x="1518315" y="-4479187"/>
              <a:ext cx="136458" cy="107644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/>
            <p:cNvSpPr/>
            <p:nvPr/>
          </p:nvSpPr>
          <p:spPr>
            <a:xfrm rot="2640000" flipH="1">
              <a:off x="1814149" y="-4479187"/>
              <a:ext cx="136458" cy="107644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/>
            <p:cNvSpPr/>
            <p:nvPr/>
          </p:nvSpPr>
          <p:spPr>
            <a:xfrm rot="2640000" flipH="1">
              <a:off x="1966549" y="-4326787"/>
              <a:ext cx="136458" cy="107644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/>
            <p:cNvSpPr/>
            <p:nvPr/>
          </p:nvSpPr>
          <p:spPr>
            <a:xfrm rot="2640000" flipH="1">
              <a:off x="2109984" y="-4111634"/>
              <a:ext cx="136458" cy="107644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/>
            <p:cNvSpPr/>
            <p:nvPr/>
          </p:nvSpPr>
          <p:spPr>
            <a:xfrm rot="2640000" flipH="1">
              <a:off x="2262384" y="-3959234"/>
              <a:ext cx="136458" cy="107644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矩形 16"/>
            <p:cNvSpPr/>
            <p:nvPr/>
          </p:nvSpPr>
          <p:spPr>
            <a:xfrm rot="2640000" flipH="1">
              <a:off x="2262383" y="-3605128"/>
              <a:ext cx="136458" cy="107644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矩形 17"/>
            <p:cNvSpPr/>
            <p:nvPr/>
          </p:nvSpPr>
          <p:spPr>
            <a:xfrm rot="2640000" flipH="1">
              <a:off x="2414783" y="-3452728"/>
              <a:ext cx="136458" cy="107644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矩形 18"/>
            <p:cNvSpPr/>
            <p:nvPr/>
          </p:nvSpPr>
          <p:spPr>
            <a:xfrm rot="2640000" flipH="1">
              <a:off x="2710617" y="-3452728"/>
              <a:ext cx="136458" cy="107644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矩形 19"/>
            <p:cNvSpPr/>
            <p:nvPr/>
          </p:nvSpPr>
          <p:spPr>
            <a:xfrm rot="2640000" flipH="1">
              <a:off x="2863017" y="-3300328"/>
              <a:ext cx="136458" cy="107644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矩形 20"/>
            <p:cNvSpPr/>
            <p:nvPr/>
          </p:nvSpPr>
          <p:spPr>
            <a:xfrm rot="2640000" flipH="1">
              <a:off x="3006452" y="-3085175"/>
              <a:ext cx="136458" cy="107644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矩形 21"/>
            <p:cNvSpPr/>
            <p:nvPr/>
          </p:nvSpPr>
          <p:spPr>
            <a:xfrm rot="2640000" flipH="1">
              <a:off x="3158852" y="-2932775"/>
              <a:ext cx="136458" cy="107644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矩形 22"/>
            <p:cNvSpPr/>
            <p:nvPr/>
          </p:nvSpPr>
          <p:spPr>
            <a:xfrm rot="2640000" flipH="1">
              <a:off x="3159275" y="-2563743"/>
              <a:ext cx="136458" cy="107644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矩形 23"/>
            <p:cNvSpPr/>
            <p:nvPr/>
          </p:nvSpPr>
          <p:spPr>
            <a:xfrm rot="2640000" flipH="1">
              <a:off x="3311675" y="-2411343"/>
              <a:ext cx="136458" cy="107644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矩形 24"/>
            <p:cNvSpPr/>
            <p:nvPr/>
          </p:nvSpPr>
          <p:spPr>
            <a:xfrm rot="2640000" flipH="1">
              <a:off x="3607509" y="-2411343"/>
              <a:ext cx="136458" cy="107644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矩形 25"/>
            <p:cNvSpPr/>
            <p:nvPr/>
          </p:nvSpPr>
          <p:spPr>
            <a:xfrm rot="2640000" flipH="1">
              <a:off x="3759909" y="-2258943"/>
              <a:ext cx="136458" cy="107644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矩形 26"/>
            <p:cNvSpPr/>
            <p:nvPr/>
          </p:nvSpPr>
          <p:spPr>
            <a:xfrm rot="2640000" flipH="1">
              <a:off x="3903344" y="-2043790"/>
              <a:ext cx="136458" cy="107644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矩形 27"/>
            <p:cNvSpPr/>
            <p:nvPr/>
          </p:nvSpPr>
          <p:spPr>
            <a:xfrm rot="2640000" flipH="1">
              <a:off x="4055744" y="-1891390"/>
              <a:ext cx="136458" cy="107644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77" name="组合 76"/>
            <p:cNvGrpSpPr/>
            <p:nvPr/>
          </p:nvGrpSpPr>
          <p:grpSpPr>
            <a:xfrm>
              <a:off x="4248063" y="-5068429"/>
              <a:ext cx="1929395" cy="19776678"/>
              <a:chOff x="2933204" y="-3533395"/>
              <a:chExt cx="1929395" cy="18909935"/>
            </a:xfrm>
            <a:grpFill/>
          </p:grpSpPr>
          <p:sp>
            <p:nvSpPr>
              <p:cNvPr id="29" name="矩形 28"/>
              <p:cNvSpPr/>
              <p:nvPr/>
            </p:nvSpPr>
            <p:spPr>
              <a:xfrm rot="2640000" flipH="1">
                <a:off x="2933204" y="-3533395"/>
                <a:ext cx="136458" cy="172111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0" name="矩形 29"/>
              <p:cNvSpPr/>
              <p:nvPr/>
            </p:nvSpPr>
            <p:spPr>
              <a:xfrm rot="2640000" flipH="1">
                <a:off x="3085604" y="-3380995"/>
                <a:ext cx="136458" cy="172111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1" name="矩形 30"/>
              <p:cNvSpPr/>
              <p:nvPr/>
            </p:nvSpPr>
            <p:spPr>
              <a:xfrm rot="2640000" flipH="1">
                <a:off x="3381438" y="-3380995"/>
                <a:ext cx="136458" cy="172111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2" name="矩形 31"/>
              <p:cNvSpPr/>
              <p:nvPr/>
            </p:nvSpPr>
            <p:spPr>
              <a:xfrm rot="2640000" flipH="1">
                <a:off x="3533838" y="-3228595"/>
                <a:ext cx="136458" cy="172111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3" name="矩形 32"/>
              <p:cNvSpPr/>
              <p:nvPr/>
            </p:nvSpPr>
            <p:spPr>
              <a:xfrm rot="2640000" flipH="1">
                <a:off x="3677273" y="-3013442"/>
                <a:ext cx="136458" cy="172111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4" name="矩形 33"/>
              <p:cNvSpPr/>
              <p:nvPr/>
            </p:nvSpPr>
            <p:spPr>
              <a:xfrm rot="2640000" flipH="1">
                <a:off x="3829673" y="-2861042"/>
                <a:ext cx="136458" cy="172111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5" name="矩形 34"/>
              <p:cNvSpPr/>
              <p:nvPr/>
            </p:nvSpPr>
            <p:spPr>
              <a:xfrm rot="2640000" flipH="1">
                <a:off x="4413861" y="-3088989"/>
                <a:ext cx="117723" cy="172111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6" name="矩形 35"/>
              <p:cNvSpPr/>
              <p:nvPr/>
            </p:nvSpPr>
            <p:spPr>
              <a:xfrm rot="2640000" flipH="1">
                <a:off x="3982072" y="-2354536"/>
                <a:ext cx="136458" cy="172111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7" name="矩形 36"/>
              <p:cNvSpPr/>
              <p:nvPr/>
            </p:nvSpPr>
            <p:spPr>
              <a:xfrm rot="2640000" flipH="1">
                <a:off x="4277906" y="-2354537"/>
                <a:ext cx="136458" cy="17211123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8" name="矩形 37"/>
              <p:cNvSpPr/>
              <p:nvPr/>
            </p:nvSpPr>
            <p:spPr>
              <a:xfrm rot="2640000" flipH="1">
                <a:off x="4430306" y="-2202135"/>
                <a:ext cx="136458" cy="172111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9" name="矩形 38"/>
              <p:cNvSpPr/>
              <p:nvPr/>
            </p:nvSpPr>
            <p:spPr>
              <a:xfrm rot="2640000" flipH="1">
                <a:off x="4573741" y="-1986984"/>
                <a:ext cx="136458" cy="172111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0" name="矩形 39"/>
              <p:cNvSpPr/>
              <p:nvPr/>
            </p:nvSpPr>
            <p:spPr>
              <a:xfrm rot="2640000" flipH="1">
                <a:off x="4726141" y="-1834582"/>
                <a:ext cx="136458" cy="172111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41" name="矩形 40"/>
            <p:cNvSpPr/>
            <p:nvPr/>
          </p:nvSpPr>
          <p:spPr>
            <a:xfrm rot="2640000" flipH="1">
              <a:off x="8821902" y="-2155632"/>
              <a:ext cx="136458" cy="107644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2" name="矩形 41"/>
            <p:cNvSpPr/>
            <p:nvPr/>
          </p:nvSpPr>
          <p:spPr>
            <a:xfrm rot="2640000" flipH="1">
              <a:off x="8974302" y="-2003232"/>
              <a:ext cx="136458" cy="107644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3" name="矩形 42"/>
            <p:cNvSpPr/>
            <p:nvPr/>
          </p:nvSpPr>
          <p:spPr>
            <a:xfrm rot="2640000" flipH="1">
              <a:off x="9270136" y="-2003232"/>
              <a:ext cx="136458" cy="107644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4" name="矩形 43"/>
            <p:cNvSpPr/>
            <p:nvPr/>
          </p:nvSpPr>
          <p:spPr>
            <a:xfrm rot="2640000" flipH="1">
              <a:off x="9422536" y="-1850832"/>
              <a:ext cx="136458" cy="107644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5" name="矩形 44"/>
            <p:cNvSpPr/>
            <p:nvPr/>
          </p:nvSpPr>
          <p:spPr>
            <a:xfrm rot="2640000" flipH="1">
              <a:off x="9565971" y="-1635679"/>
              <a:ext cx="136458" cy="107644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6" name="矩形 45"/>
            <p:cNvSpPr/>
            <p:nvPr/>
          </p:nvSpPr>
          <p:spPr>
            <a:xfrm rot="2640000" flipH="1">
              <a:off x="9718371" y="-1483279"/>
              <a:ext cx="136458" cy="107644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7" name="矩形 46"/>
            <p:cNvSpPr/>
            <p:nvPr/>
          </p:nvSpPr>
          <p:spPr>
            <a:xfrm rot="2640000" flipH="1">
              <a:off x="9718369" y="-1115726"/>
              <a:ext cx="136458" cy="107644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8" name="矩形 47"/>
            <p:cNvSpPr/>
            <p:nvPr/>
          </p:nvSpPr>
          <p:spPr>
            <a:xfrm rot="2640000" flipH="1">
              <a:off x="9870769" y="-963326"/>
              <a:ext cx="136458" cy="107644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9" name="矩形 48"/>
            <p:cNvSpPr/>
            <p:nvPr/>
          </p:nvSpPr>
          <p:spPr>
            <a:xfrm rot="2640000" flipH="1">
              <a:off x="10166603" y="-963326"/>
              <a:ext cx="136458" cy="107644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0" name="矩形 49"/>
            <p:cNvSpPr/>
            <p:nvPr/>
          </p:nvSpPr>
          <p:spPr>
            <a:xfrm rot="2640000" flipH="1">
              <a:off x="10319003" y="-810926"/>
              <a:ext cx="136458" cy="107644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1" name="矩形 50"/>
            <p:cNvSpPr/>
            <p:nvPr/>
          </p:nvSpPr>
          <p:spPr>
            <a:xfrm rot="2640000" flipH="1">
              <a:off x="10462438" y="-595773"/>
              <a:ext cx="136458" cy="107644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2" name="矩形 51"/>
            <p:cNvSpPr/>
            <p:nvPr/>
          </p:nvSpPr>
          <p:spPr>
            <a:xfrm rot="2640000" flipH="1">
              <a:off x="10614838" y="-443373"/>
              <a:ext cx="136458" cy="107644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3" name="矩形 52"/>
            <p:cNvSpPr/>
            <p:nvPr/>
          </p:nvSpPr>
          <p:spPr>
            <a:xfrm rot="2640000" flipH="1">
              <a:off x="10614837" y="-89267"/>
              <a:ext cx="136458" cy="107644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4" name="矩形 53"/>
            <p:cNvSpPr/>
            <p:nvPr/>
          </p:nvSpPr>
          <p:spPr>
            <a:xfrm rot="2640000" flipH="1">
              <a:off x="10767237" y="63133"/>
              <a:ext cx="136458" cy="107644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5" name="矩形 54"/>
            <p:cNvSpPr/>
            <p:nvPr/>
          </p:nvSpPr>
          <p:spPr>
            <a:xfrm rot="2640000" flipH="1">
              <a:off x="11063071" y="63133"/>
              <a:ext cx="136458" cy="107644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6" name="矩形 55"/>
            <p:cNvSpPr/>
            <p:nvPr/>
          </p:nvSpPr>
          <p:spPr>
            <a:xfrm rot="2640000" flipH="1">
              <a:off x="11215471" y="215533"/>
              <a:ext cx="136458" cy="107644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7" name="矩形 56"/>
            <p:cNvSpPr/>
            <p:nvPr/>
          </p:nvSpPr>
          <p:spPr>
            <a:xfrm rot="2640000" flipH="1">
              <a:off x="11358906" y="430686"/>
              <a:ext cx="136458" cy="107644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8" name="矩形 57"/>
            <p:cNvSpPr/>
            <p:nvPr/>
          </p:nvSpPr>
          <p:spPr>
            <a:xfrm rot="2640000" flipH="1">
              <a:off x="11511306" y="583086"/>
              <a:ext cx="136458" cy="107644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9" name="矩形 58"/>
            <p:cNvSpPr/>
            <p:nvPr/>
          </p:nvSpPr>
          <p:spPr>
            <a:xfrm rot="2640000" flipH="1">
              <a:off x="11511729" y="952118"/>
              <a:ext cx="136458" cy="107644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0" name="矩形 59"/>
            <p:cNvSpPr/>
            <p:nvPr/>
          </p:nvSpPr>
          <p:spPr>
            <a:xfrm rot="2640000" flipH="1">
              <a:off x="11664129" y="1104518"/>
              <a:ext cx="136458" cy="107644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1" name="矩形 60"/>
            <p:cNvSpPr/>
            <p:nvPr/>
          </p:nvSpPr>
          <p:spPr>
            <a:xfrm rot="2640000" flipH="1">
              <a:off x="11959963" y="1104518"/>
              <a:ext cx="136458" cy="107644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2" name="矩形 61"/>
            <p:cNvSpPr/>
            <p:nvPr/>
          </p:nvSpPr>
          <p:spPr>
            <a:xfrm rot="2640000" flipH="1">
              <a:off x="12112363" y="1256918"/>
              <a:ext cx="136458" cy="107644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3" name="矩形 62"/>
            <p:cNvSpPr/>
            <p:nvPr/>
          </p:nvSpPr>
          <p:spPr>
            <a:xfrm rot="2640000" flipH="1">
              <a:off x="12255798" y="1472071"/>
              <a:ext cx="136458" cy="107644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8" name="矩形 77"/>
            <p:cNvSpPr/>
            <p:nvPr/>
          </p:nvSpPr>
          <p:spPr>
            <a:xfrm rot="2640000" flipH="1">
              <a:off x="4161434" y="-5274354"/>
              <a:ext cx="136458" cy="17999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80" name="组合 79"/>
          <p:cNvGrpSpPr/>
          <p:nvPr/>
        </p:nvGrpSpPr>
        <p:grpSpPr>
          <a:xfrm rot="234299">
            <a:off x="-5440845" y="-4354198"/>
            <a:ext cx="21002412" cy="6808940"/>
            <a:chOff x="-4075136" y="4609891"/>
            <a:chExt cx="18331759" cy="6808940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81" name="云形 80"/>
            <p:cNvSpPr/>
            <p:nvPr/>
          </p:nvSpPr>
          <p:spPr>
            <a:xfrm>
              <a:off x="3579027" y="4609891"/>
              <a:ext cx="10677596" cy="6210344"/>
            </a:xfrm>
            <a:prstGeom prst="cloud">
              <a:avLst/>
            </a:prstGeom>
            <a:solidFill>
              <a:srgbClr val="FFEA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2" name="云形 81"/>
            <p:cNvSpPr/>
            <p:nvPr/>
          </p:nvSpPr>
          <p:spPr>
            <a:xfrm>
              <a:off x="-4075136" y="5208487"/>
              <a:ext cx="10677596" cy="6210344"/>
            </a:xfrm>
            <a:prstGeom prst="cloud">
              <a:avLst/>
            </a:prstGeom>
            <a:solidFill>
              <a:srgbClr val="FFEA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83" name="任意多边形 82"/>
          <p:cNvSpPr/>
          <p:nvPr/>
        </p:nvSpPr>
        <p:spPr>
          <a:xfrm>
            <a:off x="-2209892" y="5243528"/>
            <a:ext cx="15357178" cy="6546017"/>
          </a:xfrm>
          <a:custGeom>
            <a:avLst/>
            <a:gdLst>
              <a:gd name="connsiteX0" fmla="*/ 11183573 w 15357178"/>
              <a:gd name="connsiteY0" fmla="*/ 18 h 6546017"/>
              <a:gd name="connsiteX1" fmla="*/ 11952849 w 15357178"/>
              <a:gd name="connsiteY1" fmla="*/ 249903 h 6546017"/>
              <a:gd name="connsiteX2" fmla="*/ 12036399 w 15357178"/>
              <a:gd name="connsiteY2" fmla="*/ 325570 h 6546017"/>
              <a:gd name="connsiteX3" fmla="*/ 12045138 w 15357178"/>
              <a:gd name="connsiteY3" fmla="*/ 316124 h 6546017"/>
              <a:gd name="connsiteX4" fmla="*/ 12037135 w 15357178"/>
              <a:gd name="connsiteY4" fmla="*/ 326236 h 6546017"/>
              <a:gd name="connsiteX5" fmla="*/ 12048351 w 15357178"/>
              <a:gd name="connsiteY5" fmla="*/ 336394 h 6546017"/>
              <a:gd name="connsiteX6" fmla="*/ 13439899 w 15357178"/>
              <a:gd name="connsiteY6" fmla="*/ 78923 h 6546017"/>
              <a:gd name="connsiteX7" fmla="*/ 14145560 w 15357178"/>
              <a:gd name="connsiteY7" fmla="*/ 781325 h 6546017"/>
              <a:gd name="connsiteX8" fmla="*/ 14149379 w 15357178"/>
              <a:gd name="connsiteY8" fmla="*/ 782356 h 6546017"/>
              <a:gd name="connsiteX9" fmla="*/ 14301422 w 15357178"/>
              <a:gd name="connsiteY9" fmla="*/ 823435 h 6546017"/>
              <a:gd name="connsiteX10" fmla="*/ 15051178 w 15357178"/>
              <a:gd name="connsiteY10" fmla="*/ 1463025 h 6546017"/>
              <a:gd name="connsiteX11" fmla="*/ 15010643 w 15357178"/>
              <a:gd name="connsiteY11" fmla="*/ 2202228 h 6546017"/>
              <a:gd name="connsiteX12" fmla="*/ 15306748 w 15357178"/>
              <a:gd name="connsiteY12" fmla="*/ 3332453 h 6546017"/>
              <a:gd name="connsiteX13" fmla="*/ 13919650 w 15357178"/>
              <a:gd name="connsiteY13" fmla="*/ 4321796 h 6546017"/>
              <a:gd name="connsiteX14" fmla="*/ 13423092 w 15357178"/>
              <a:gd name="connsiteY14" fmla="*/ 5169536 h 6546017"/>
              <a:gd name="connsiteX15" fmla="*/ 11732473 w 15357178"/>
              <a:gd name="connsiteY15" fmla="*/ 5272180 h 6546017"/>
              <a:gd name="connsiteX16" fmla="*/ 10524323 w 15357178"/>
              <a:gd name="connsiteY16" fmla="*/ 6176561 h 6546017"/>
              <a:gd name="connsiteX17" fmla="*/ 8747937 w 15357178"/>
              <a:gd name="connsiteY17" fmla="*/ 5624530 h 6546017"/>
              <a:gd name="connsiteX18" fmla="*/ 7107332 w 15357178"/>
              <a:gd name="connsiteY18" fmla="*/ 5748382 h 6546017"/>
              <a:gd name="connsiteX19" fmla="*/ 6960886 w 15357178"/>
              <a:gd name="connsiteY19" fmla="*/ 5699250 h 6546017"/>
              <a:gd name="connsiteX20" fmla="*/ 6807099 w 15357178"/>
              <a:gd name="connsiteY20" fmla="*/ 5746125 h 6546017"/>
              <a:gd name="connsiteX21" fmla="*/ 5899414 w 15357178"/>
              <a:gd name="connsiteY21" fmla="*/ 5605072 h 6546017"/>
              <a:gd name="connsiteX22" fmla="*/ 4890854 w 15357178"/>
              <a:gd name="connsiteY22" fmla="*/ 6509454 h 6546017"/>
              <a:gd name="connsiteX23" fmla="*/ 3407932 w 15357178"/>
              <a:gd name="connsiteY23" fmla="*/ 5957423 h 6546017"/>
              <a:gd name="connsiteX24" fmla="*/ 1205111 w 15357178"/>
              <a:gd name="connsiteY24" fmla="*/ 5412006 h 6546017"/>
              <a:gd name="connsiteX25" fmla="*/ 236579 w 15357178"/>
              <a:gd name="connsiteY25" fmla="*/ 4805060 h 6546017"/>
              <a:gd name="connsiteX26" fmla="*/ 443532 w 15357178"/>
              <a:gd name="connsiteY26" fmla="*/ 3985783 h 6546017"/>
              <a:gd name="connsiteX27" fmla="*/ 6517 w 15357178"/>
              <a:gd name="connsiteY27" fmla="*/ 3145230 h 6546017"/>
              <a:gd name="connsiteX28" fmla="*/ 804616 w 15357178"/>
              <a:gd name="connsiteY28" fmla="*/ 2398120 h 6546017"/>
              <a:gd name="connsiteX29" fmla="*/ 812250 w 15357178"/>
              <a:gd name="connsiteY29" fmla="*/ 2378425 h 6546017"/>
              <a:gd name="connsiteX30" fmla="*/ 1167764 w 15357178"/>
              <a:gd name="connsiteY30" fmla="*/ 1305560 h 6546017"/>
              <a:gd name="connsiteX31" fmla="*/ 2897255 w 15357178"/>
              <a:gd name="connsiteY31" fmla="*/ 1060452 h 6546017"/>
              <a:gd name="connsiteX32" fmla="*/ 2897559 w 15357178"/>
              <a:gd name="connsiteY32" fmla="*/ 1059980 h 6546017"/>
              <a:gd name="connsiteX33" fmla="*/ 2896224 w 15357178"/>
              <a:gd name="connsiteY33" fmla="*/ 1059015 h 6546017"/>
              <a:gd name="connsiteX34" fmla="*/ 2897612 w 15357178"/>
              <a:gd name="connsiteY34" fmla="*/ 1059897 h 6546017"/>
              <a:gd name="connsiteX35" fmla="*/ 2967962 w 15357178"/>
              <a:gd name="connsiteY35" fmla="*/ 950505 h 6546017"/>
              <a:gd name="connsiteX36" fmla="*/ 4640984 w 15357178"/>
              <a:gd name="connsiteY36" fmla="*/ 806001 h 6546017"/>
              <a:gd name="connsiteX37" fmla="*/ 5320441 w 15357178"/>
              <a:gd name="connsiteY37" fmla="*/ 341375 h 6546017"/>
              <a:gd name="connsiteX38" fmla="*/ 5441194 w 15357178"/>
              <a:gd name="connsiteY38" fmla="*/ 332911 h 6546017"/>
              <a:gd name="connsiteX39" fmla="*/ 6083385 w 15357178"/>
              <a:gd name="connsiteY39" fmla="*/ 582796 h 6546017"/>
              <a:gd name="connsiteX40" fmla="*/ 6153132 w 15357178"/>
              <a:gd name="connsiteY40" fmla="*/ 658463 h 6546017"/>
              <a:gd name="connsiteX41" fmla="*/ 6160427 w 15357178"/>
              <a:gd name="connsiteY41" fmla="*/ 649017 h 6546017"/>
              <a:gd name="connsiteX42" fmla="*/ 6153746 w 15357178"/>
              <a:gd name="connsiteY42" fmla="*/ 659129 h 6546017"/>
              <a:gd name="connsiteX43" fmla="*/ 6163109 w 15357178"/>
              <a:gd name="connsiteY43" fmla="*/ 669287 h 6546017"/>
              <a:gd name="connsiteX44" fmla="*/ 7324770 w 15357178"/>
              <a:gd name="connsiteY44" fmla="*/ 411816 h 6546017"/>
              <a:gd name="connsiteX45" fmla="*/ 7538593 w 15357178"/>
              <a:gd name="connsiteY45" fmla="*/ 530704 h 6546017"/>
              <a:gd name="connsiteX46" fmla="*/ 7582444 w 15357178"/>
              <a:gd name="connsiteY46" fmla="*/ 566853 h 6546017"/>
              <a:gd name="connsiteX47" fmla="*/ 7601474 w 15357178"/>
              <a:gd name="connsiteY47" fmla="*/ 569035 h 6546017"/>
              <a:gd name="connsiteX48" fmla="*/ 8136199 w 15357178"/>
              <a:gd name="connsiteY48" fmla="*/ 727559 h 6546017"/>
              <a:gd name="connsiteX49" fmla="*/ 8136563 w 15357178"/>
              <a:gd name="connsiteY49" fmla="*/ 727087 h 6546017"/>
              <a:gd name="connsiteX50" fmla="*/ 8134963 w 15357178"/>
              <a:gd name="connsiteY50" fmla="*/ 726122 h 6546017"/>
              <a:gd name="connsiteX51" fmla="*/ 8136627 w 15357178"/>
              <a:gd name="connsiteY51" fmla="*/ 727004 h 6546017"/>
              <a:gd name="connsiteX52" fmla="*/ 8220899 w 15357178"/>
              <a:gd name="connsiteY52" fmla="*/ 617612 h 6546017"/>
              <a:gd name="connsiteX53" fmla="*/ 10225004 w 15357178"/>
              <a:gd name="connsiteY53" fmla="*/ 473108 h 6546017"/>
              <a:gd name="connsiteX54" fmla="*/ 11038923 w 15357178"/>
              <a:gd name="connsiteY54" fmla="*/ 8482 h 6546017"/>
              <a:gd name="connsiteX55" fmla="*/ 11183573 w 15357178"/>
              <a:gd name="connsiteY55" fmla="*/ 18 h 65460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5357178" h="6546017">
                <a:moveTo>
                  <a:pt x="11183573" y="18"/>
                </a:moveTo>
                <a:cubicBezTo>
                  <a:pt x="11471663" y="-1462"/>
                  <a:pt x="11749013" y="88605"/>
                  <a:pt x="11952849" y="249903"/>
                </a:cubicBezTo>
                <a:lnTo>
                  <a:pt x="12036399" y="325570"/>
                </a:lnTo>
                <a:lnTo>
                  <a:pt x="12045138" y="316124"/>
                </a:lnTo>
                <a:lnTo>
                  <a:pt x="12037135" y="326236"/>
                </a:lnTo>
                <a:lnTo>
                  <a:pt x="12048351" y="336394"/>
                </a:lnTo>
                <a:cubicBezTo>
                  <a:pt x="12389935" y="18114"/>
                  <a:pt x="12954959" y="-86399"/>
                  <a:pt x="13439899" y="78923"/>
                </a:cubicBezTo>
                <a:cubicBezTo>
                  <a:pt x="13809413" y="204855"/>
                  <a:pt x="14074376" y="468507"/>
                  <a:pt x="14145560" y="781325"/>
                </a:cubicBezTo>
                <a:lnTo>
                  <a:pt x="14149379" y="782356"/>
                </a:lnTo>
                <a:lnTo>
                  <a:pt x="14301422" y="823435"/>
                </a:lnTo>
                <a:cubicBezTo>
                  <a:pt x="14654538" y="938803"/>
                  <a:pt x="14930067" y="1171196"/>
                  <a:pt x="15051178" y="1463025"/>
                </a:cubicBezTo>
                <a:cubicBezTo>
                  <a:pt x="15151775" y="1705113"/>
                  <a:pt x="15137439" y="1968047"/>
                  <a:pt x="15010643" y="2202228"/>
                </a:cubicBezTo>
                <a:cubicBezTo>
                  <a:pt x="15322320" y="2523384"/>
                  <a:pt x="15431320" y="2939707"/>
                  <a:pt x="15306748" y="3332453"/>
                </a:cubicBezTo>
                <a:cubicBezTo>
                  <a:pt x="15141147" y="3854582"/>
                  <a:pt x="14592931" y="4245604"/>
                  <a:pt x="13919650" y="4321796"/>
                </a:cubicBezTo>
                <a:cubicBezTo>
                  <a:pt x="13916436" y="4647695"/>
                  <a:pt x="13735263" y="4956774"/>
                  <a:pt x="13423092" y="5169536"/>
                </a:cubicBezTo>
                <a:cubicBezTo>
                  <a:pt x="12948779" y="5492848"/>
                  <a:pt x="12263633" y="5534394"/>
                  <a:pt x="11732473" y="5272180"/>
                </a:cubicBezTo>
                <a:cubicBezTo>
                  <a:pt x="11560692" y="5722573"/>
                  <a:pt x="11100715" y="6066874"/>
                  <a:pt x="10524323" y="6176561"/>
                </a:cubicBezTo>
                <a:cubicBezTo>
                  <a:pt x="9845109" y="6305799"/>
                  <a:pt x="9136235" y="6085562"/>
                  <a:pt x="8747937" y="5624530"/>
                </a:cubicBezTo>
                <a:cubicBezTo>
                  <a:pt x="8232409" y="5870680"/>
                  <a:pt x="7630230" y="5900544"/>
                  <a:pt x="7107332" y="5748382"/>
                </a:cubicBezTo>
                <a:lnTo>
                  <a:pt x="6960886" y="5699250"/>
                </a:lnTo>
                <a:lnTo>
                  <a:pt x="6807099" y="5746125"/>
                </a:lnTo>
                <a:cubicBezTo>
                  <a:pt x="6503893" y="5814184"/>
                  <a:pt x="6176547" y="5768956"/>
                  <a:pt x="5899414" y="5605072"/>
                </a:cubicBezTo>
                <a:cubicBezTo>
                  <a:pt x="5756012" y="6055466"/>
                  <a:pt x="5372025" y="6399766"/>
                  <a:pt x="4890854" y="6509454"/>
                </a:cubicBezTo>
                <a:cubicBezTo>
                  <a:pt x="4323848" y="6638692"/>
                  <a:pt x="3732083" y="6418455"/>
                  <a:pt x="3407932" y="5957423"/>
                </a:cubicBezTo>
                <a:cubicBezTo>
                  <a:pt x="2642846" y="6395022"/>
                  <a:pt x="1649141" y="6149052"/>
                  <a:pt x="1205111" y="5412006"/>
                </a:cubicBezTo>
                <a:cubicBezTo>
                  <a:pt x="768921" y="5460452"/>
                  <a:pt x="359348" y="5203844"/>
                  <a:pt x="236579" y="4805060"/>
                </a:cubicBezTo>
                <a:cubicBezTo>
                  <a:pt x="147649" y="4516537"/>
                  <a:pt x="226262" y="4205157"/>
                  <a:pt x="443532" y="3985783"/>
                </a:cubicBezTo>
                <a:cubicBezTo>
                  <a:pt x="135269" y="3813705"/>
                  <a:pt x="-36401" y="3483493"/>
                  <a:pt x="6517" y="3145230"/>
                </a:cubicBezTo>
                <a:cubicBezTo>
                  <a:pt x="56862" y="2749177"/>
                  <a:pt x="388234" y="2438947"/>
                  <a:pt x="804616" y="2398120"/>
                </a:cubicBezTo>
                <a:cubicBezTo>
                  <a:pt x="807092" y="2391507"/>
                  <a:pt x="809775" y="2385038"/>
                  <a:pt x="812250" y="2378425"/>
                </a:cubicBezTo>
                <a:cubicBezTo>
                  <a:pt x="756334" y="1988410"/>
                  <a:pt x="886737" y="1595088"/>
                  <a:pt x="1167764" y="1305560"/>
                </a:cubicBezTo>
                <a:cubicBezTo>
                  <a:pt x="1611795" y="848266"/>
                  <a:pt x="2331694" y="746341"/>
                  <a:pt x="2897255" y="1060452"/>
                </a:cubicBezTo>
                <a:lnTo>
                  <a:pt x="2897559" y="1059980"/>
                </a:lnTo>
                <a:lnTo>
                  <a:pt x="2896224" y="1059015"/>
                </a:lnTo>
                <a:lnTo>
                  <a:pt x="2897612" y="1059897"/>
                </a:lnTo>
                <a:lnTo>
                  <a:pt x="2967962" y="950505"/>
                </a:lnTo>
                <a:cubicBezTo>
                  <a:pt x="3350341" y="429773"/>
                  <a:pt x="4149264" y="346424"/>
                  <a:pt x="4640984" y="806001"/>
                </a:cubicBezTo>
                <a:cubicBezTo>
                  <a:pt x="4773244" y="554568"/>
                  <a:pt x="5027241" y="380765"/>
                  <a:pt x="5320441" y="341375"/>
                </a:cubicBezTo>
                <a:cubicBezTo>
                  <a:pt x="5360780" y="335948"/>
                  <a:pt x="5401111" y="333158"/>
                  <a:pt x="5441194" y="332911"/>
                </a:cubicBezTo>
                <a:cubicBezTo>
                  <a:pt x="5681691" y="331431"/>
                  <a:pt x="5913222" y="421498"/>
                  <a:pt x="6083385" y="582796"/>
                </a:cubicBezTo>
                <a:lnTo>
                  <a:pt x="6153132" y="658463"/>
                </a:lnTo>
                <a:lnTo>
                  <a:pt x="6160427" y="649017"/>
                </a:lnTo>
                <a:lnTo>
                  <a:pt x="6153746" y="659129"/>
                </a:lnTo>
                <a:lnTo>
                  <a:pt x="6163109" y="669287"/>
                </a:lnTo>
                <a:cubicBezTo>
                  <a:pt x="6448263" y="351007"/>
                  <a:pt x="6919943" y="246495"/>
                  <a:pt x="7324770" y="411816"/>
                </a:cubicBezTo>
                <a:cubicBezTo>
                  <a:pt x="7401887" y="443299"/>
                  <a:pt x="7473549" y="483390"/>
                  <a:pt x="7538593" y="530704"/>
                </a:cubicBezTo>
                <a:lnTo>
                  <a:pt x="7582444" y="566853"/>
                </a:lnTo>
                <a:lnTo>
                  <a:pt x="7601474" y="569035"/>
                </a:lnTo>
                <a:cubicBezTo>
                  <a:pt x="7785902" y="596506"/>
                  <a:pt x="7966828" y="649032"/>
                  <a:pt x="8136199" y="727559"/>
                </a:cubicBezTo>
                <a:lnTo>
                  <a:pt x="8136563" y="727087"/>
                </a:lnTo>
                <a:lnTo>
                  <a:pt x="8134963" y="726122"/>
                </a:lnTo>
                <a:lnTo>
                  <a:pt x="8136627" y="727004"/>
                </a:lnTo>
                <a:lnTo>
                  <a:pt x="8220899" y="617612"/>
                </a:lnTo>
                <a:cubicBezTo>
                  <a:pt x="8678948" y="96880"/>
                  <a:pt x="9635975" y="13531"/>
                  <a:pt x="10225004" y="473108"/>
                </a:cubicBezTo>
                <a:cubicBezTo>
                  <a:pt x="10383438" y="221675"/>
                  <a:pt x="10687699" y="47872"/>
                  <a:pt x="11038923" y="8482"/>
                </a:cubicBezTo>
                <a:cubicBezTo>
                  <a:pt x="11087244" y="3055"/>
                  <a:pt x="11135557" y="265"/>
                  <a:pt x="11183573" y="18"/>
                </a:cubicBezTo>
                <a:close/>
              </a:path>
            </a:pathLst>
          </a:custGeom>
          <a:pattFill prst="wdDnDiag">
            <a:fgClr>
              <a:schemeClr val="bg2">
                <a:lumMod val="75000"/>
              </a:schemeClr>
            </a:fgClr>
            <a:bgClr>
              <a:schemeClr val="bg1"/>
            </a:bgClr>
          </a:pattFill>
          <a:ln w="381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98" name="任意多边形 97"/>
          <p:cNvSpPr/>
          <p:nvPr/>
        </p:nvSpPr>
        <p:spPr>
          <a:xfrm>
            <a:off x="-2191619" y="5453963"/>
            <a:ext cx="15357178" cy="6546017"/>
          </a:xfrm>
          <a:custGeom>
            <a:avLst/>
            <a:gdLst>
              <a:gd name="connsiteX0" fmla="*/ 11183573 w 15357178"/>
              <a:gd name="connsiteY0" fmla="*/ 18 h 6546017"/>
              <a:gd name="connsiteX1" fmla="*/ 11952849 w 15357178"/>
              <a:gd name="connsiteY1" fmla="*/ 249903 h 6546017"/>
              <a:gd name="connsiteX2" fmla="*/ 12036399 w 15357178"/>
              <a:gd name="connsiteY2" fmla="*/ 325570 h 6546017"/>
              <a:gd name="connsiteX3" fmla="*/ 12045138 w 15357178"/>
              <a:gd name="connsiteY3" fmla="*/ 316124 h 6546017"/>
              <a:gd name="connsiteX4" fmla="*/ 12037135 w 15357178"/>
              <a:gd name="connsiteY4" fmla="*/ 326236 h 6546017"/>
              <a:gd name="connsiteX5" fmla="*/ 12048351 w 15357178"/>
              <a:gd name="connsiteY5" fmla="*/ 336394 h 6546017"/>
              <a:gd name="connsiteX6" fmla="*/ 13439899 w 15357178"/>
              <a:gd name="connsiteY6" fmla="*/ 78923 h 6546017"/>
              <a:gd name="connsiteX7" fmla="*/ 14145560 w 15357178"/>
              <a:gd name="connsiteY7" fmla="*/ 781325 h 6546017"/>
              <a:gd name="connsiteX8" fmla="*/ 14149379 w 15357178"/>
              <a:gd name="connsiteY8" fmla="*/ 782356 h 6546017"/>
              <a:gd name="connsiteX9" fmla="*/ 14301422 w 15357178"/>
              <a:gd name="connsiteY9" fmla="*/ 823435 h 6546017"/>
              <a:gd name="connsiteX10" fmla="*/ 15051178 w 15357178"/>
              <a:gd name="connsiteY10" fmla="*/ 1463025 h 6546017"/>
              <a:gd name="connsiteX11" fmla="*/ 15010643 w 15357178"/>
              <a:gd name="connsiteY11" fmla="*/ 2202228 h 6546017"/>
              <a:gd name="connsiteX12" fmla="*/ 15306748 w 15357178"/>
              <a:gd name="connsiteY12" fmla="*/ 3332453 h 6546017"/>
              <a:gd name="connsiteX13" fmla="*/ 13919650 w 15357178"/>
              <a:gd name="connsiteY13" fmla="*/ 4321796 h 6546017"/>
              <a:gd name="connsiteX14" fmla="*/ 13423092 w 15357178"/>
              <a:gd name="connsiteY14" fmla="*/ 5169536 h 6546017"/>
              <a:gd name="connsiteX15" fmla="*/ 11732473 w 15357178"/>
              <a:gd name="connsiteY15" fmla="*/ 5272180 h 6546017"/>
              <a:gd name="connsiteX16" fmla="*/ 10524323 w 15357178"/>
              <a:gd name="connsiteY16" fmla="*/ 6176561 h 6546017"/>
              <a:gd name="connsiteX17" fmla="*/ 8747937 w 15357178"/>
              <a:gd name="connsiteY17" fmla="*/ 5624530 h 6546017"/>
              <a:gd name="connsiteX18" fmla="*/ 7107332 w 15357178"/>
              <a:gd name="connsiteY18" fmla="*/ 5748382 h 6546017"/>
              <a:gd name="connsiteX19" fmla="*/ 6960886 w 15357178"/>
              <a:gd name="connsiteY19" fmla="*/ 5699250 h 6546017"/>
              <a:gd name="connsiteX20" fmla="*/ 6807099 w 15357178"/>
              <a:gd name="connsiteY20" fmla="*/ 5746125 h 6546017"/>
              <a:gd name="connsiteX21" fmla="*/ 5899414 w 15357178"/>
              <a:gd name="connsiteY21" fmla="*/ 5605072 h 6546017"/>
              <a:gd name="connsiteX22" fmla="*/ 4890854 w 15357178"/>
              <a:gd name="connsiteY22" fmla="*/ 6509454 h 6546017"/>
              <a:gd name="connsiteX23" fmla="*/ 3407932 w 15357178"/>
              <a:gd name="connsiteY23" fmla="*/ 5957423 h 6546017"/>
              <a:gd name="connsiteX24" fmla="*/ 1205111 w 15357178"/>
              <a:gd name="connsiteY24" fmla="*/ 5412006 h 6546017"/>
              <a:gd name="connsiteX25" fmla="*/ 236579 w 15357178"/>
              <a:gd name="connsiteY25" fmla="*/ 4805060 h 6546017"/>
              <a:gd name="connsiteX26" fmla="*/ 443532 w 15357178"/>
              <a:gd name="connsiteY26" fmla="*/ 3985783 h 6546017"/>
              <a:gd name="connsiteX27" fmla="*/ 6517 w 15357178"/>
              <a:gd name="connsiteY27" fmla="*/ 3145230 h 6546017"/>
              <a:gd name="connsiteX28" fmla="*/ 804616 w 15357178"/>
              <a:gd name="connsiteY28" fmla="*/ 2398120 h 6546017"/>
              <a:gd name="connsiteX29" fmla="*/ 812250 w 15357178"/>
              <a:gd name="connsiteY29" fmla="*/ 2378425 h 6546017"/>
              <a:gd name="connsiteX30" fmla="*/ 1167764 w 15357178"/>
              <a:gd name="connsiteY30" fmla="*/ 1305560 h 6546017"/>
              <a:gd name="connsiteX31" fmla="*/ 2897255 w 15357178"/>
              <a:gd name="connsiteY31" fmla="*/ 1060452 h 6546017"/>
              <a:gd name="connsiteX32" fmla="*/ 2897559 w 15357178"/>
              <a:gd name="connsiteY32" fmla="*/ 1059980 h 6546017"/>
              <a:gd name="connsiteX33" fmla="*/ 2896224 w 15357178"/>
              <a:gd name="connsiteY33" fmla="*/ 1059015 h 6546017"/>
              <a:gd name="connsiteX34" fmla="*/ 2897612 w 15357178"/>
              <a:gd name="connsiteY34" fmla="*/ 1059897 h 6546017"/>
              <a:gd name="connsiteX35" fmla="*/ 2967962 w 15357178"/>
              <a:gd name="connsiteY35" fmla="*/ 950505 h 6546017"/>
              <a:gd name="connsiteX36" fmla="*/ 4640984 w 15357178"/>
              <a:gd name="connsiteY36" fmla="*/ 806001 h 6546017"/>
              <a:gd name="connsiteX37" fmla="*/ 5320441 w 15357178"/>
              <a:gd name="connsiteY37" fmla="*/ 341375 h 6546017"/>
              <a:gd name="connsiteX38" fmla="*/ 5441194 w 15357178"/>
              <a:gd name="connsiteY38" fmla="*/ 332911 h 6546017"/>
              <a:gd name="connsiteX39" fmla="*/ 6083385 w 15357178"/>
              <a:gd name="connsiteY39" fmla="*/ 582796 h 6546017"/>
              <a:gd name="connsiteX40" fmla="*/ 6153132 w 15357178"/>
              <a:gd name="connsiteY40" fmla="*/ 658463 h 6546017"/>
              <a:gd name="connsiteX41" fmla="*/ 6160427 w 15357178"/>
              <a:gd name="connsiteY41" fmla="*/ 649017 h 6546017"/>
              <a:gd name="connsiteX42" fmla="*/ 6153746 w 15357178"/>
              <a:gd name="connsiteY42" fmla="*/ 659129 h 6546017"/>
              <a:gd name="connsiteX43" fmla="*/ 6163109 w 15357178"/>
              <a:gd name="connsiteY43" fmla="*/ 669287 h 6546017"/>
              <a:gd name="connsiteX44" fmla="*/ 7324770 w 15357178"/>
              <a:gd name="connsiteY44" fmla="*/ 411816 h 6546017"/>
              <a:gd name="connsiteX45" fmla="*/ 7538593 w 15357178"/>
              <a:gd name="connsiteY45" fmla="*/ 530704 h 6546017"/>
              <a:gd name="connsiteX46" fmla="*/ 7582444 w 15357178"/>
              <a:gd name="connsiteY46" fmla="*/ 566853 h 6546017"/>
              <a:gd name="connsiteX47" fmla="*/ 7601474 w 15357178"/>
              <a:gd name="connsiteY47" fmla="*/ 569035 h 6546017"/>
              <a:gd name="connsiteX48" fmla="*/ 8136199 w 15357178"/>
              <a:gd name="connsiteY48" fmla="*/ 727559 h 6546017"/>
              <a:gd name="connsiteX49" fmla="*/ 8136563 w 15357178"/>
              <a:gd name="connsiteY49" fmla="*/ 727087 h 6546017"/>
              <a:gd name="connsiteX50" fmla="*/ 8134963 w 15357178"/>
              <a:gd name="connsiteY50" fmla="*/ 726122 h 6546017"/>
              <a:gd name="connsiteX51" fmla="*/ 8136627 w 15357178"/>
              <a:gd name="connsiteY51" fmla="*/ 727004 h 6546017"/>
              <a:gd name="connsiteX52" fmla="*/ 8220899 w 15357178"/>
              <a:gd name="connsiteY52" fmla="*/ 617612 h 6546017"/>
              <a:gd name="connsiteX53" fmla="*/ 10225004 w 15357178"/>
              <a:gd name="connsiteY53" fmla="*/ 473108 h 6546017"/>
              <a:gd name="connsiteX54" fmla="*/ 11038923 w 15357178"/>
              <a:gd name="connsiteY54" fmla="*/ 8482 h 6546017"/>
              <a:gd name="connsiteX55" fmla="*/ 11183573 w 15357178"/>
              <a:gd name="connsiteY55" fmla="*/ 18 h 65460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5357178" h="6546017">
                <a:moveTo>
                  <a:pt x="11183573" y="18"/>
                </a:moveTo>
                <a:cubicBezTo>
                  <a:pt x="11471663" y="-1462"/>
                  <a:pt x="11749013" y="88605"/>
                  <a:pt x="11952849" y="249903"/>
                </a:cubicBezTo>
                <a:lnTo>
                  <a:pt x="12036399" y="325570"/>
                </a:lnTo>
                <a:lnTo>
                  <a:pt x="12045138" y="316124"/>
                </a:lnTo>
                <a:lnTo>
                  <a:pt x="12037135" y="326236"/>
                </a:lnTo>
                <a:lnTo>
                  <a:pt x="12048351" y="336394"/>
                </a:lnTo>
                <a:cubicBezTo>
                  <a:pt x="12389935" y="18114"/>
                  <a:pt x="12954959" y="-86399"/>
                  <a:pt x="13439899" y="78923"/>
                </a:cubicBezTo>
                <a:cubicBezTo>
                  <a:pt x="13809413" y="204855"/>
                  <a:pt x="14074376" y="468507"/>
                  <a:pt x="14145560" y="781325"/>
                </a:cubicBezTo>
                <a:lnTo>
                  <a:pt x="14149379" y="782356"/>
                </a:lnTo>
                <a:lnTo>
                  <a:pt x="14301422" y="823435"/>
                </a:lnTo>
                <a:cubicBezTo>
                  <a:pt x="14654538" y="938803"/>
                  <a:pt x="14930067" y="1171196"/>
                  <a:pt x="15051178" y="1463025"/>
                </a:cubicBezTo>
                <a:cubicBezTo>
                  <a:pt x="15151775" y="1705113"/>
                  <a:pt x="15137439" y="1968047"/>
                  <a:pt x="15010643" y="2202228"/>
                </a:cubicBezTo>
                <a:cubicBezTo>
                  <a:pt x="15322320" y="2523384"/>
                  <a:pt x="15431320" y="2939707"/>
                  <a:pt x="15306748" y="3332453"/>
                </a:cubicBezTo>
                <a:cubicBezTo>
                  <a:pt x="15141147" y="3854582"/>
                  <a:pt x="14592931" y="4245604"/>
                  <a:pt x="13919650" y="4321796"/>
                </a:cubicBezTo>
                <a:cubicBezTo>
                  <a:pt x="13916436" y="4647695"/>
                  <a:pt x="13735263" y="4956774"/>
                  <a:pt x="13423092" y="5169536"/>
                </a:cubicBezTo>
                <a:cubicBezTo>
                  <a:pt x="12948779" y="5492848"/>
                  <a:pt x="12263633" y="5534394"/>
                  <a:pt x="11732473" y="5272180"/>
                </a:cubicBezTo>
                <a:cubicBezTo>
                  <a:pt x="11560692" y="5722573"/>
                  <a:pt x="11100715" y="6066874"/>
                  <a:pt x="10524323" y="6176561"/>
                </a:cubicBezTo>
                <a:cubicBezTo>
                  <a:pt x="9845109" y="6305799"/>
                  <a:pt x="9136235" y="6085562"/>
                  <a:pt x="8747937" y="5624530"/>
                </a:cubicBezTo>
                <a:cubicBezTo>
                  <a:pt x="8232409" y="5870680"/>
                  <a:pt x="7630230" y="5900544"/>
                  <a:pt x="7107332" y="5748382"/>
                </a:cubicBezTo>
                <a:lnTo>
                  <a:pt x="6960886" y="5699250"/>
                </a:lnTo>
                <a:lnTo>
                  <a:pt x="6807099" y="5746125"/>
                </a:lnTo>
                <a:cubicBezTo>
                  <a:pt x="6503893" y="5814184"/>
                  <a:pt x="6176547" y="5768956"/>
                  <a:pt x="5899414" y="5605072"/>
                </a:cubicBezTo>
                <a:cubicBezTo>
                  <a:pt x="5756012" y="6055466"/>
                  <a:pt x="5372025" y="6399766"/>
                  <a:pt x="4890854" y="6509454"/>
                </a:cubicBezTo>
                <a:cubicBezTo>
                  <a:pt x="4323848" y="6638692"/>
                  <a:pt x="3732083" y="6418455"/>
                  <a:pt x="3407932" y="5957423"/>
                </a:cubicBezTo>
                <a:cubicBezTo>
                  <a:pt x="2642846" y="6395022"/>
                  <a:pt x="1649141" y="6149052"/>
                  <a:pt x="1205111" y="5412006"/>
                </a:cubicBezTo>
                <a:cubicBezTo>
                  <a:pt x="768921" y="5460452"/>
                  <a:pt x="359348" y="5203844"/>
                  <a:pt x="236579" y="4805060"/>
                </a:cubicBezTo>
                <a:cubicBezTo>
                  <a:pt x="147649" y="4516537"/>
                  <a:pt x="226262" y="4205157"/>
                  <a:pt x="443532" y="3985783"/>
                </a:cubicBezTo>
                <a:cubicBezTo>
                  <a:pt x="135269" y="3813705"/>
                  <a:pt x="-36401" y="3483493"/>
                  <a:pt x="6517" y="3145230"/>
                </a:cubicBezTo>
                <a:cubicBezTo>
                  <a:pt x="56862" y="2749177"/>
                  <a:pt x="388234" y="2438947"/>
                  <a:pt x="804616" y="2398120"/>
                </a:cubicBezTo>
                <a:cubicBezTo>
                  <a:pt x="807092" y="2391507"/>
                  <a:pt x="809775" y="2385038"/>
                  <a:pt x="812250" y="2378425"/>
                </a:cubicBezTo>
                <a:cubicBezTo>
                  <a:pt x="756334" y="1988410"/>
                  <a:pt x="886737" y="1595088"/>
                  <a:pt x="1167764" y="1305560"/>
                </a:cubicBezTo>
                <a:cubicBezTo>
                  <a:pt x="1611795" y="848266"/>
                  <a:pt x="2331694" y="746341"/>
                  <a:pt x="2897255" y="1060452"/>
                </a:cubicBezTo>
                <a:lnTo>
                  <a:pt x="2897559" y="1059980"/>
                </a:lnTo>
                <a:lnTo>
                  <a:pt x="2896224" y="1059015"/>
                </a:lnTo>
                <a:lnTo>
                  <a:pt x="2897612" y="1059897"/>
                </a:lnTo>
                <a:lnTo>
                  <a:pt x="2967962" y="950505"/>
                </a:lnTo>
                <a:cubicBezTo>
                  <a:pt x="3350341" y="429773"/>
                  <a:pt x="4149264" y="346424"/>
                  <a:pt x="4640984" y="806001"/>
                </a:cubicBezTo>
                <a:cubicBezTo>
                  <a:pt x="4773244" y="554568"/>
                  <a:pt x="5027241" y="380765"/>
                  <a:pt x="5320441" y="341375"/>
                </a:cubicBezTo>
                <a:cubicBezTo>
                  <a:pt x="5360780" y="335948"/>
                  <a:pt x="5401111" y="333158"/>
                  <a:pt x="5441194" y="332911"/>
                </a:cubicBezTo>
                <a:cubicBezTo>
                  <a:pt x="5681691" y="331431"/>
                  <a:pt x="5913222" y="421498"/>
                  <a:pt x="6083385" y="582796"/>
                </a:cubicBezTo>
                <a:lnTo>
                  <a:pt x="6153132" y="658463"/>
                </a:lnTo>
                <a:lnTo>
                  <a:pt x="6160427" y="649017"/>
                </a:lnTo>
                <a:lnTo>
                  <a:pt x="6153746" y="659129"/>
                </a:lnTo>
                <a:lnTo>
                  <a:pt x="6163109" y="669287"/>
                </a:lnTo>
                <a:cubicBezTo>
                  <a:pt x="6448263" y="351007"/>
                  <a:pt x="6919943" y="246495"/>
                  <a:pt x="7324770" y="411816"/>
                </a:cubicBezTo>
                <a:cubicBezTo>
                  <a:pt x="7401887" y="443299"/>
                  <a:pt x="7473549" y="483390"/>
                  <a:pt x="7538593" y="530704"/>
                </a:cubicBezTo>
                <a:lnTo>
                  <a:pt x="7582444" y="566853"/>
                </a:lnTo>
                <a:lnTo>
                  <a:pt x="7601474" y="569035"/>
                </a:lnTo>
                <a:cubicBezTo>
                  <a:pt x="7785902" y="596506"/>
                  <a:pt x="7966828" y="649032"/>
                  <a:pt x="8136199" y="727559"/>
                </a:cubicBezTo>
                <a:lnTo>
                  <a:pt x="8136563" y="727087"/>
                </a:lnTo>
                <a:lnTo>
                  <a:pt x="8134963" y="726122"/>
                </a:lnTo>
                <a:lnTo>
                  <a:pt x="8136627" y="727004"/>
                </a:lnTo>
                <a:lnTo>
                  <a:pt x="8220899" y="617612"/>
                </a:lnTo>
                <a:cubicBezTo>
                  <a:pt x="8678948" y="96880"/>
                  <a:pt x="9635975" y="13531"/>
                  <a:pt x="10225004" y="473108"/>
                </a:cubicBezTo>
                <a:cubicBezTo>
                  <a:pt x="10383438" y="221675"/>
                  <a:pt x="10687699" y="47872"/>
                  <a:pt x="11038923" y="8482"/>
                </a:cubicBezTo>
                <a:cubicBezTo>
                  <a:pt x="11087244" y="3055"/>
                  <a:pt x="11135557" y="265"/>
                  <a:pt x="11183573" y="18"/>
                </a:cubicBezTo>
                <a:close/>
              </a:path>
            </a:pathLst>
          </a:custGeom>
          <a:solidFill>
            <a:srgbClr val="DEFCFF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grpSp>
        <p:nvGrpSpPr>
          <p:cNvPr id="2" name="组合 1"/>
          <p:cNvGrpSpPr/>
          <p:nvPr/>
        </p:nvGrpSpPr>
        <p:grpSpPr>
          <a:xfrm>
            <a:off x="-2400620" y="6005612"/>
            <a:ext cx="20771391" cy="6524058"/>
            <a:chOff x="-3320052" y="5254516"/>
            <a:chExt cx="20771391" cy="6524058"/>
          </a:xfr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grpSpPr>
        <p:sp>
          <p:nvSpPr>
            <p:cNvPr id="109" name="云形 108"/>
            <p:cNvSpPr/>
            <p:nvPr/>
          </p:nvSpPr>
          <p:spPr>
            <a:xfrm>
              <a:off x="1685446" y="5254516"/>
              <a:ext cx="9179102" cy="6210344"/>
            </a:xfrm>
            <a:prstGeom prst="cloud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7" name="任意多边形 96"/>
            <p:cNvSpPr/>
            <p:nvPr/>
          </p:nvSpPr>
          <p:spPr>
            <a:xfrm>
              <a:off x="-3320052" y="5383692"/>
              <a:ext cx="20771391" cy="6394882"/>
            </a:xfrm>
            <a:custGeom>
              <a:avLst/>
              <a:gdLst>
                <a:gd name="connsiteX0" fmla="*/ 17183508 w 20771391"/>
                <a:gd name="connsiteY0" fmla="*/ 18 h 6394882"/>
                <a:gd name="connsiteX1" fmla="*/ 17844826 w 20771391"/>
                <a:gd name="connsiteY1" fmla="*/ 249903 h 6394882"/>
                <a:gd name="connsiteX2" fmla="*/ 17916650 w 20771391"/>
                <a:gd name="connsiteY2" fmla="*/ 325570 h 6394882"/>
                <a:gd name="connsiteX3" fmla="*/ 17924162 w 20771391"/>
                <a:gd name="connsiteY3" fmla="*/ 316124 h 6394882"/>
                <a:gd name="connsiteX4" fmla="*/ 17917282 w 20771391"/>
                <a:gd name="connsiteY4" fmla="*/ 326236 h 6394882"/>
                <a:gd name="connsiteX5" fmla="*/ 17926924 w 20771391"/>
                <a:gd name="connsiteY5" fmla="*/ 336394 h 6394882"/>
                <a:gd name="connsiteX6" fmla="*/ 19123182 w 20771391"/>
                <a:gd name="connsiteY6" fmla="*/ 78923 h 6394882"/>
                <a:gd name="connsiteX7" fmla="*/ 19729810 w 20771391"/>
                <a:gd name="connsiteY7" fmla="*/ 781325 h 6394882"/>
                <a:gd name="connsiteX8" fmla="*/ 19733094 w 20771391"/>
                <a:gd name="connsiteY8" fmla="*/ 782356 h 6394882"/>
                <a:gd name="connsiteX9" fmla="*/ 19863798 w 20771391"/>
                <a:gd name="connsiteY9" fmla="*/ 823435 h 6394882"/>
                <a:gd name="connsiteX10" fmla="*/ 20508334 w 20771391"/>
                <a:gd name="connsiteY10" fmla="*/ 1463025 h 6394882"/>
                <a:gd name="connsiteX11" fmla="*/ 20473488 w 20771391"/>
                <a:gd name="connsiteY11" fmla="*/ 2202228 h 6394882"/>
                <a:gd name="connsiteX12" fmla="*/ 20728038 w 20771391"/>
                <a:gd name="connsiteY12" fmla="*/ 3332453 h 6394882"/>
                <a:gd name="connsiteX13" fmla="*/ 19535604 w 20771391"/>
                <a:gd name="connsiteY13" fmla="*/ 4321796 h 6394882"/>
                <a:gd name="connsiteX14" fmla="*/ 19108734 w 20771391"/>
                <a:gd name="connsiteY14" fmla="*/ 5169536 h 6394882"/>
                <a:gd name="connsiteX15" fmla="*/ 17655376 w 20771391"/>
                <a:gd name="connsiteY15" fmla="*/ 5272180 h 6394882"/>
                <a:gd name="connsiteX16" fmla="*/ 16616778 w 20771391"/>
                <a:gd name="connsiteY16" fmla="*/ 6176561 h 6394882"/>
                <a:gd name="connsiteX17" fmla="*/ 15089690 w 20771391"/>
                <a:gd name="connsiteY17" fmla="*/ 5624530 h 6394882"/>
                <a:gd name="connsiteX18" fmla="*/ 13532209 w 20771391"/>
                <a:gd name="connsiteY18" fmla="*/ 5690966 h 6394882"/>
                <a:gd name="connsiteX19" fmla="*/ 13394962 w 20771391"/>
                <a:gd name="connsiteY19" fmla="*/ 5622178 h 6394882"/>
                <a:gd name="connsiteX20" fmla="*/ 13210654 w 20771391"/>
                <a:gd name="connsiteY20" fmla="*/ 5621940 h 6394882"/>
                <a:gd name="connsiteX21" fmla="*/ 12657652 w 20771391"/>
                <a:gd name="connsiteY21" fmla="*/ 5453938 h 6394882"/>
                <a:gd name="connsiteX22" fmla="*/ 11619054 w 20771391"/>
                <a:gd name="connsiteY22" fmla="*/ 6358319 h 6394882"/>
                <a:gd name="connsiteX23" fmla="*/ 10091966 w 20771391"/>
                <a:gd name="connsiteY23" fmla="*/ 5806288 h 6394882"/>
                <a:gd name="connsiteX24" fmla="*/ 7823537 w 20771391"/>
                <a:gd name="connsiteY24" fmla="*/ 5260870 h 6394882"/>
                <a:gd name="connsiteX25" fmla="*/ 7656903 w 20771391"/>
                <a:gd name="connsiteY25" fmla="*/ 5265056 h 6394882"/>
                <a:gd name="connsiteX26" fmla="*/ 7522673 w 20771391"/>
                <a:gd name="connsiteY26" fmla="*/ 5246285 h 6394882"/>
                <a:gd name="connsiteX27" fmla="*/ 7367687 w 20771391"/>
                <a:gd name="connsiteY27" fmla="*/ 5350379 h 6394882"/>
                <a:gd name="connsiteX28" fmla="*/ 6075118 w 20771391"/>
                <a:gd name="connsiteY28" fmla="*/ 5345032 h 6394882"/>
                <a:gd name="connsiteX29" fmla="*/ 5036520 w 20771391"/>
                <a:gd name="connsiteY29" fmla="*/ 6249413 h 6394882"/>
                <a:gd name="connsiteX30" fmla="*/ 3509431 w 20771391"/>
                <a:gd name="connsiteY30" fmla="*/ 5697382 h 6394882"/>
                <a:gd name="connsiteX31" fmla="*/ 1241004 w 20771391"/>
                <a:gd name="connsiteY31" fmla="*/ 5151964 h 6394882"/>
                <a:gd name="connsiteX32" fmla="*/ 243626 w 20771391"/>
                <a:gd name="connsiteY32" fmla="*/ 4545018 h 6394882"/>
                <a:gd name="connsiteX33" fmla="*/ 456743 w 20771391"/>
                <a:gd name="connsiteY33" fmla="*/ 3725742 h 6394882"/>
                <a:gd name="connsiteX34" fmla="*/ 6712 w 20771391"/>
                <a:gd name="connsiteY34" fmla="*/ 2885189 h 6394882"/>
                <a:gd name="connsiteX35" fmla="*/ 828582 w 20771391"/>
                <a:gd name="connsiteY35" fmla="*/ 2138079 h 6394882"/>
                <a:gd name="connsiteX36" fmla="*/ 836443 w 20771391"/>
                <a:gd name="connsiteY36" fmla="*/ 2118384 h 6394882"/>
                <a:gd name="connsiteX37" fmla="*/ 1202545 w 20771391"/>
                <a:gd name="connsiteY37" fmla="*/ 1045519 h 6394882"/>
                <a:gd name="connsiteX38" fmla="*/ 2983546 w 20771391"/>
                <a:gd name="connsiteY38" fmla="*/ 800411 h 6394882"/>
                <a:gd name="connsiteX39" fmla="*/ 2983859 w 20771391"/>
                <a:gd name="connsiteY39" fmla="*/ 799939 h 6394882"/>
                <a:gd name="connsiteX40" fmla="*/ 2982483 w 20771391"/>
                <a:gd name="connsiteY40" fmla="*/ 798974 h 6394882"/>
                <a:gd name="connsiteX41" fmla="*/ 2983913 w 20771391"/>
                <a:gd name="connsiteY41" fmla="*/ 799856 h 6394882"/>
                <a:gd name="connsiteX42" fmla="*/ 3056359 w 20771391"/>
                <a:gd name="connsiteY42" fmla="*/ 690464 h 6394882"/>
                <a:gd name="connsiteX43" fmla="*/ 4779207 w 20771391"/>
                <a:gd name="connsiteY43" fmla="*/ 545960 h 6394882"/>
                <a:gd name="connsiteX44" fmla="*/ 5478902 w 20771391"/>
                <a:gd name="connsiteY44" fmla="*/ 81334 h 6394882"/>
                <a:gd name="connsiteX45" fmla="*/ 5603251 w 20771391"/>
                <a:gd name="connsiteY45" fmla="*/ 72870 h 6394882"/>
                <a:gd name="connsiteX46" fmla="*/ 6264568 w 20771391"/>
                <a:gd name="connsiteY46" fmla="*/ 322755 h 6394882"/>
                <a:gd name="connsiteX47" fmla="*/ 6336392 w 20771391"/>
                <a:gd name="connsiteY47" fmla="*/ 398422 h 6394882"/>
                <a:gd name="connsiteX48" fmla="*/ 6343904 w 20771391"/>
                <a:gd name="connsiteY48" fmla="*/ 388976 h 6394882"/>
                <a:gd name="connsiteX49" fmla="*/ 6337025 w 20771391"/>
                <a:gd name="connsiteY49" fmla="*/ 399088 h 6394882"/>
                <a:gd name="connsiteX50" fmla="*/ 6346667 w 20771391"/>
                <a:gd name="connsiteY50" fmla="*/ 409246 h 6394882"/>
                <a:gd name="connsiteX51" fmla="*/ 7542925 w 20771391"/>
                <a:gd name="connsiteY51" fmla="*/ 151775 h 6394882"/>
                <a:gd name="connsiteX52" fmla="*/ 8149553 w 20771391"/>
                <a:gd name="connsiteY52" fmla="*/ 854177 h 6394882"/>
                <a:gd name="connsiteX53" fmla="*/ 8152836 w 20771391"/>
                <a:gd name="connsiteY53" fmla="*/ 855208 h 6394882"/>
                <a:gd name="connsiteX54" fmla="*/ 8197160 w 20771391"/>
                <a:gd name="connsiteY54" fmla="*/ 869139 h 6394882"/>
                <a:gd name="connsiteX55" fmla="*/ 8283464 w 20771391"/>
                <a:gd name="connsiteY55" fmla="*/ 831675 h 6394882"/>
                <a:gd name="connsiteX56" fmla="*/ 9566080 w 20771391"/>
                <a:gd name="connsiteY56" fmla="*/ 909317 h 6394882"/>
                <a:gd name="connsiteX57" fmla="*/ 9566393 w 20771391"/>
                <a:gd name="connsiteY57" fmla="*/ 908845 h 6394882"/>
                <a:gd name="connsiteX58" fmla="*/ 9565017 w 20771391"/>
                <a:gd name="connsiteY58" fmla="*/ 907880 h 6394882"/>
                <a:gd name="connsiteX59" fmla="*/ 9566447 w 20771391"/>
                <a:gd name="connsiteY59" fmla="*/ 908762 h 6394882"/>
                <a:gd name="connsiteX60" fmla="*/ 9638893 w 20771391"/>
                <a:gd name="connsiteY60" fmla="*/ 799370 h 6394882"/>
                <a:gd name="connsiteX61" fmla="*/ 11361741 w 20771391"/>
                <a:gd name="connsiteY61" fmla="*/ 654866 h 6394882"/>
                <a:gd name="connsiteX62" fmla="*/ 12061436 w 20771391"/>
                <a:gd name="connsiteY62" fmla="*/ 190240 h 6394882"/>
                <a:gd name="connsiteX63" fmla="*/ 12185784 w 20771391"/>
                <a:gd name="connsiteY63" fmla="*/ 181776 h 6394882"/>
                <a:gd name="connsiteX64" fmla="*/ 12847102 w 20771391"/>
                <a:gd name="connsiteY64" fmla="*/ 431661 h 6394882"/>
                <a:gd name="connsiteX65" fmla="*/ 12918926 w 20771391"/>
                <a:gd name="connsiteY65" fmla="*/ 507328 h 6394882"/>
                <a:gd name="connsiteX66" fmla="*/ 12926438 w 20771391"/>
                <a:gd name="connsiteY66" fmla="*/ 497882 h 6394882"/>
                <a:gd name="connsiteX67" fmla="*/ 12919558 w 20771391"/>
                <a:gd name="connsiteY67" fmla="*/ 507994 h 6394882"/>
                <a:gd name="connsiteX68" fmla="*/ 12929200 w 20771391"/>
                <a:gd name="connsiteY68" fmla="*/ 518152 h 6394882"/>
                <a:gd name="connsiteX69" fmla="*/ 14125458 w 20771391"/>
                <a:gd name="connsiteY69" fmla="*/ 260681 h 6394882"/>
                <a:gd name="connsiteX70" fmla="*/ 14597010 w 20771391"/>
                <a:gd name="connsiteY70" fmla="*/ 636575 h 6394882"/>
                <a:gd name="connsiteX71" fmla="*/ 14609605 w 20771391"/>
                <a:gd name="connsiteY71" fmla="*/ 658401 h 6394882"/>
                <a:gd name="connsiteX72" fmla="*/ 14636617 w 20771391"/>
                <a:gd name="connsiteY72" fmla="*/ 617612 h 6394882"/>
                <a:gd name="connsiteX73" fmla="*/ 16359465 w 20771391"/>
                <a:gd name="connsiteY73" fmla="*/ 473108 h 6394882"/>
                <a:gd name="connsiteX74" fmla="*/ 17059160 w 20771391"/>
                <a:gd name="connsiteY74" fmla="*/ 8482 h 6394882"/>
                <a:gd name="connsiteX75" fmla="*/ 17183508 w 20771391"/>
                <a:gd name="connsiteY75" fmla="*/ 18 h 6394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</a:cxnLst>
              <a:rect l="l" t="t" r="r" b="b"/>
              <a:pathLst>
                <a:path w="20771391" h="6394882">
                  <a:moveTo>
                    <a:pt x="17183508" y="18"/>
                  </a:moveTo>
                  <a:cubicBezTo>
                    <a:pt x="17431168" y="-1462"/>
                    <a:pt x="17669594" y="88605"/>
                    <a:pt x="17844826" y="249903"/>
                  </a:cubicBezTo>
                  <a:lnTo>
                    <a:pt x="17916650" y="325570"/>
                  </a:lnTo>
                  <a:lnTo>
                    <a:pt x="17924162" y="316124"/>
                  </a:lnTo>
                  <a:lnTo>
                    <a:pt x="17917282" y="326236"/>
                  </a:lnTo>
                  <a:lnTo>
                    <a:pt x="17926924" y="336394"/>
                  </a:lnTo>
                  <a:cubicBezTo>
                    <a:pt x="18220570" y="18114"/>
                    <a:pt x="18706298" y="-86399"/>
                    <a:pt x="19123182" y="78923"/>
                  </a:cubicBezTo>
                  <a:cubicBezTo>
                    <a:pt x="19440839" y="204855"/>
                    <a:pt x="19668616" y="468507"/>
                    <a:pt x="19729810" y="781325"/>
                  </a:cubicBezTo>
                  <a:lnTo>
                    <a:pt x="19733094" y="782356"/>
                  </a:lnTo>
                  <a:lnTo>
                    <a:pt x="19863798" y="823435"/>
                  </a:lnTo>
                  <a:cubicBezTo>
                    <a:pt x="20167360" y="938803"/>
                    <a:pt x="20404220" y="1171196"/>
                    <a:pt x="20508334" y="1463025"/>
                  </a:cubicBezTo>
                  <a:cubicBezTo>
                    <a:pt x="20594812" y="1705113"/>
                    <a:pt x="20582490" y="1968047"/>
                    <a:pt x="20473488" y="2202228"/>
                  </a:cubicBezTo>
                  <a:cubicBezTo>
                    <a:pt x="20741424" y="2523384"/>
                    <a:pt x="20835128" y="2939707"/>
                    <a:pt x="20728038" y="3332453"/>
                  </a:cubicBezTo>
                  <a:cubicBezTo>
                    <a:pt x="20585676" y="3854582"/>
                    <a:pt x="20114398" y="4245604"/>
                    <a:pt x="19535604" y="4321796"/>
                  </a:cubicBezTo>
                  <a:cubicBezTo>
                    <a:pt x="19532842" y="4647695"/>
                    <a:pt x="19377095" y="4956774"/>
                    <a:pt x="19108734" y="5169536"/>
                  </a:cubicBezTo>
                  <a:cubicBezTo>
                    <a:pt x="18700986" y="5492848"/>
                    <a:pt x="18111994" y="5534394"/>
                    <a:pt x="17655376" y="5272180"/>
                  </a:cubicBezTo>
                  <a:cubicBezTo>
                    <a:pt x="17507703" y="5722573"/>
                    <a:pt x="17112279" y="6066874"/>
                    <a:pt x="16616778" y="6176561"/>
                  </a:cubicBezTo>
                  <a:cubicBezTo>
                    <a:pt x="16032884" y="6305799"/>
                    <a:pt x="15423494" y="6085562"/>
                    <a:pt x="15089690" y="5624530"/>
                  </a:cubicBezTo>
                  <a:cubicBezTo>
                    <a:pt x="14597269" y="5898030"/>
                    <a:pt x="14012885" y="5904510"/>
                    <a:pt x="13532209" y="5690966"/>
                  </a:cubicBezTo>
                  <a:lnTo>
                    <a:pt x="13394962" y="5622178"/>
                  </a:lnTo>
                  <a:lnTo>
                    <a:pt x="13210654" y="5621940"/>
                  </a:lnTo>
                  <a:cubicBezTo>
                    <a:pt x="13018731" y="5607882"/>
                    <a:pt x="12828884" y="5552268"/>
                    <a:pt x="12657652" y="5453938"/>
                  </a:cubicBezTo>
                  <a:cubicBezTo>
                    <a:pt x="12509979" y="5904331"/>
                    <a:pt x="12114555" y="6248632"/>
                    <a:pt x="11619054" y="6358319"/>
                  </a:cubicBezTo>
                  <a:cubicBezTo>
                    <a:pt x="11035160" y="6487557"/>
                    <a:pt x="10425771" y="6267320"/>
                    <a:pt x="10091966" y="5806288"/>
                  </a:cubicBezTo>
                  <a:cubicBezTo>
                    <a:pt x="9304093" y="6243888"/>
                    <a:pt x="8280793" y="5997918"/>
                    <a:pt x="7823537" y="5260870"/>
                  </a:cubicBezTo>
                  <a:cubicBezTo>
                    <a:pt x="7767390" y="5266926"/>
                    <a:pt x="7711671" y="5268215"/>
                    <a:pt x="7656903" y="5265056"/>
                  </a:cubicBezTo>
                  <a:lnTo>
                    <a:pt x="7522673" y="5246285"/>
                  </a:lnTo>
                  <a:lnTo>
                    <a:pt x="7367687" y="5350379"/>
                  </a:lnTo>
                  <a:cubicBezTo>
                    <a:pt x="6975548" y="5571340"/>
                    <a:pt x="6474659" y="5574469"/>
                    <a:pt x="6075118" y="5345032"/>
                  </a:cubicBezTo>
                  <a:cubicBezTo>
                    <a:pt x="5927445" y="5795425"/>
                    <a:pt x="5532021" y="6139726"/>
                    <a:pt x="5036520" y="6249413"/>
                  </a:cubicBezTo>
                  <a:cubicBezTo>
                    <a:pt x="4452627" y="6378651"/>
                    <a:pt x="3843237" y="6158414"/>
                    <a:pt x="3509431" y="5697382"/>
                  </a:cubicBezTo>
                  <a:cubicBezTo>
                    <a:pt x="2721559" y="6134982"/>
                    <a:pt x="1698259" y="5889012"/>
                    <a:pt x="1241004" y="5151964"/>
                  </a:cubicBezTo>
                  <a:cubicBezTo>
                    <a:pt x="791823" y="5200411"/>
                    <a:pt x="370052" y="4943803"/>
                    <a:pt x="243626" y="4545018"/>
                  </a:cubicBezTo>
                  <a:cubicBezTo>
                    <a:pt x="152048" y="4256496"/>
                    <a:pt x="233002" y="3945116"/>
                    <a:pt x="456743" y="3725742"/>
                  </a:cubicBezTo>
                  <a:cubicBezTo>
                    <a:pt x="139299" y="3553664"/>
                    <a:pt x="-37484" y="3223452"/>
                    <a:pt x="6712" y="2885189"/>
                  </a:cubicBezTo>
                  <a:cubicBezTo>
                    <a:pt x="58557" y="2489136"/>
                    <a:pt x="399799" y="2178906"/>
                    <a:pt x="828582" y="2138079"/>
                  </a:cubicBezTo>
                  <a:cubicBezTo>
                    <a:pt x="831131" y="2131466"/>
                    <a:pt x="833894" y="2124997"/>
                    <a:pt x="836443" y="2118384"/>
                  </a:cubicBezTo>
                  <a:cubicBezTo>
                    <a:pt x="778862" y="1728369"/>
                    <a:pt x="913148" y="1335047"/>
                    <a:pt x="1202545" y="1045519"/>
                  </a:cubicBezTo>
                  <a:cubicBezTo>
                    <a:pt x="1659800" y="588225"/>
                    <a:pt x="2401140" y="486300"/>
                    <a:pt x="2983546" y="800411"/>
                  </a:cubicBezTo>
                  <a:lnTo>
                    <a:pt x="2983859" y="799939"/>
                  </a:lnTo>
                  <a:lnTo>
                    <a:pt x="2982483" y="798974"/>
                  </a:lnTo>
                  <a:lnTo>
                    <a:pt x="2983913" y="799856"/>
                  </a:lnTo>
                  <a:lnTo>
                    <a:pt x="3056359" y="690464"/>
                  </a:lnTo>
                  <a:cubicBezTo>
                    <a:pt x="3450125" y="169732"/>
                    <a:pt x="4272843" y="86383"/>
                    <a:pt x="4779207" y="545960"/>
                  </a:cubicBezTo>
                  <a:cubicBezTo>
                    <a:pt x="4915407" y="294527"/>
                    <a:pt x="5176969" y="120724"/>
                    <a:pt x="5478902" y="81334"/>
                  </a:cubicBezTo>
                  <a:cubicBezTo>
                    <a:pt x="5520441" y="75907"/>
                    <a:pt x="5561974" y="73117"/>
                    <a:pt x="5603251" y="72870"/>
                  </a:cubicBezTo>
                  <a:cubicBezTo>
                    <a:pt x="5850910" y="71390"/>
                    <a:pt x="6089337" y="161457"/>
                    <a:pt x="6264568" y="322755"/>
                  </a:cubicBezTo>
                  <a:lnTo>
                    <a:pt x="6336392" y="398422"/>
                  </a:lnTo>
                  <a:lnTo>
                    <a:pt x="6343904" y="388976"/>
                  </a:lnTo>
                  <a:lnTo>
                    <a:pt x="6337025" y="399088"/>
                  </a:lnTo>
                  <a:lnTo>
                    <a:pt x="6346667" y="409246"/>
                  </a:lnTo>
                  <a:cubicBezTo>
                    <a:pt x="6640313" y="90966"/>
                    <a:pt x="7126040" y="-13546"/>
                    <a:pt x="7542925" y="151775"/>
                  </a:cubicBezTo>
                  <a:cubicBezTo>
                    <a:pt x="7860581" y="277707"/>
                    <a:pt x="8088358" y="541359"/>
                    <a:pt x="8149553" y="854177"/>
                  </a:cubicBezTo>
                  <a:lnTo>
                    <a:pt x="8152836" y="855208"/>
                  </a:lnTo>
                  <a:lnTo>
                    <a:pt x="8197160" y="869139"/>
                  </a:lnTo>
                  <a:lnTo>
                    <a:pt x="8283464" y="831675"/>
                  </a:lnTo>
                  <a:cubicBezTo>
                    <a:pt x="8690151" y="674057"/>
                    <a:pt x="9165676" y="693366"/>
                    <a:pt x="9566080" y="909317"/>
                  </a:cubicBezTo>
                  <a:lnTo>
                    <a:pt x="9566393" y="908845"/>
                  </a:lnTo>
                  <a:lnTo>
                    <a:pt x="9565017" y="907880"/>
                  </a:lnTo>
                  <a:lnTo>
                    <a:pt x="9566447" y="908762"/>
                  </a:lnTo>
                  <a:lnTo>
                    <a:pt x="9638893" y="799370"/>
                  </a:lnTo>
                  <a:cubicBezTo>
                    <a:pt x="10032659" y="278638"/>
                    <a:pt x="10855377" y="195289"/>
                    <a:pt x="11361741" y="654866"/>
                  </a:cubicBezTo>
                  <a:cubicBezTo>
                    <a:pt x="11497941" y="403433"/>
                    <a:pt x="11759502" y="229630"/>
                    <a:pt x="12061436" y="190240"/>
                  </a:cubicBezTo>
                  <a:cubicBezTo>
                    <a:pt x="12102975" y="184813"/>
                    <a:pt x="12144508" y="182023"/>
                    <a:pt x="12185784" y="181776"/>
                  </a:cubicBezTo>
                  <a:cubicBezTo>
                    <a:pt x="12433444" y="180296"/>
                    <a:pt x="12671870" y="270363"/>
                    <a:pt x="12847102" y="431661"/>
                  </a:cubicBezTo>
                  <a:lnTo>
                    <a:pt x="12918926" y="507328"/>
                  </a:lnTo>
                  <a:lnTo>
                    <a:pt x="12926438" y="497882"/>
                  </a:lnTo>
                  <a:lnTo>
                    <a:pt x="12919558" y="507994"/>
                  </a:lnTo>
                  <a:lnTo>
                    <a:pt x="12929200" y="518152"/>
                  </a:lnTo>
                  <a:cubicBezTo>
                    <a:pt x="13222846" y="199872"/>
                    <a:pt x="13708574" y="95360"/>
                    <a:pt x="14125458" y="260681"/>
                  </a:cubicBezTo>
                  <a:cubicBezTo>
                    <a:pt x="14323994" y="339389"/>
                    <a:pt x="14487420" y="471893"/>
                    <a:pt x="14597010" y="636575"/>
                  </a:cubicBezTo>
                  <a:lnTo>
                    <a:pt x="14609605" y="658401"/>
                  </a:lnTo>
                  <a:lnTo>
                    <a:pt x="14636617" y="617612"/>
                  </a:lnTo>
                  <a:cubicBezTo>
                    <a:pt x="15030383" y="96880"/>
                    <a:pt x="15853101" y="13531"/>
                    <a:pt x="16359465" y="473108"/>
                  </a:cubicBezTo>
                  <a:cubicBezTo>
                    <a:pt x="16495664" y="221675"/>
                    <a:pt x="16757226" y="47872"/>
                    <a:pt x="17059160" y="8482"/>
                  </a:cubicBezTo>
                  <a:cubicBezTo>
                    <a:pt x="17100699" y="3055"/>
                    <a:pt x="17142232" y="265"/>
                    <a:pt x="17183508" y="1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sp>
        <p:nvSpPr>
          <p:cNvPr id="95" name="任意多边形 94"/>
          <p:cNvSpPr/>
          <p:nvPr/>
        </p:nvSpPr>
        <p:spPr>
          <a:xfrm rot="234299">
            <a:off x="-5087262" y="6106440"/>
            <a:ext cx="19073511" cy="6772351"/>
          </a:xfrm>
          <a:custGeom>
            <a:avLst/>
            <a:gdLst>
              <a:gd name="connsiteX0" fmla="*/ 14126152 w 19073511"/>
              <a:gd name="connsiteY0" fmla="*/ 8482 h 6772351"/>
              <a:gd name="connsiteX1" fmla="*/ 14291876 w 19073511"/>
              <a:gd name="connsiteY1" fmla="*/ 18 h 6772351"/>
              <a:gd name="connsiteX2" fmla="*/ 15173225 w 19073511"/>
              <a:gd name="connsiteY2" fmla="*/ 249903 h 6772351"/>
              <a:gd name="connsiteX3" fmla="*/ 15268946 w 19073511"/>
              <a:gd name="connsiteY3" fmla="*/ 325570 h 6772351"/>
              <a:gd name="connsiteX4" fmla="*/ 15278958 w 19073511"/>
              <a:gd name="connsiteY4" fmla="*/ 316124 h 6772351"/>
              <a:gd name="connsiteX5" fmla="*/ 15269789 w 19073511"/>
              <a:gd name="connsiteY5" fmla="*/ 326236 h 6772351"/>
              <a:gd name="connsiteX6" fmla="*/ 15282639 w 19073511"/>
              <a:gd name="connsiteY6" fmla="*/ 336394 h 6772351"/>
              <a:gd name="connsiteX7" fmla="*/ 16876914 w 19073511"/>
              <a:gd name="connsiteY7" fmla="*/ 78923 h 6772351"/>
              <a:gd name="connsiteX8" fmla="*/ 17685378 w 19073511"/>
              <a:gd name="connsiteY8" fmla="*/ 781324 h 6772351"/>
              <a:gd name="connsiteX9" fmla="*/ 17689753 w 19073511"/>
              <a:gd name="connsiteY9" fmla="*/ 782356 h 6772351"/>
              <a:gd name="connsiteX10" fmla="*/ 17863946 w 19073511"/>
              <a:gd name="connsiteY10" fmla="*/ 823435 h 6772351"/>
              <a:gd name="connsiteX11" fmla="*/ 18722931 w 19073511"/>
              <a:gd name="connsiteY11" fmla="*/ 1463025 h 6772351"/>
              <a:gd name="connsiteX12" fmla="*/ 18676490 w 19073511"/>
              <a:gd name="connsiteY12" fmla="*/ 2202228 h 6772351"/>
              <a:gd name="connsiteX13" fmla="*/ 19015734 w 19073511"/>
              <a:gd name="connsiteY13" fmla="*/ 3332454 h 6772351"/>
              <a:gd name="connsiteX14" fmla="*/ 17426556 w 19073511"/>
              <a:gd name="connsiteY14" fmla="*/ 4321796 h 6772351"/>
              <a:gd name="connsiteX15" fmla="*/ 16857658 w 19073511"/>
              <a:gd name="connsiteY15" fmla="*/ 5169536 h 6772351"/>
              <a:gd name="connsiteX16" fmla="*/ 14920742 w 19073511"/>
              <a:gd name="connsiteY16" fmla="*/ 5272180 h 6772351"/>
              <a:gd name="connsiteX17" fmla="*/ 13536583 w 19073511"/>
              <a:gd name="connsiteY17" fmla="*/ 6176561 h 6772351"/>
              <a:gd name="connsiteX18" fmla="*/ 11501405 w 19073511"/>
              <a:gd name="connsiteY18" fmla="*/ 5624531 h 6772351"/>
              <a:gd name="connsiteX19" fmla="*/ 10032544 w 19073511"/>
              <a:gd name="connsiteY19" fmla="*/ 5822481 h 6772351"/>
              <a:gd name="connsiteX20" fmla="*/ 9888760 w 19073511"/>
              <a:gd name="connsiteY20" fmla="*/ 5801623 h 6772351"/>
              <a:gd name="connsiteX21" fmla="*/ 9819050 w 19073511"/>
              <a:gd name="connsiteY21" fmla="*/ 5836754 h 6772351"/>
              <a:gd name="connsiteX22" fmla="*/ 8096420 w 19073511"/>
              <a:gd name="connsiteY22" fmla="*/ 5831406 h 6772351"/>
              <a:gd name="connsiteX23" fmla="*/ 6712261 w 19073511"/>
              <a:gd name="connsiteY23" fmla="*/ 6735788 h 6772351"/>
              <a:gd name="connsiteX24" fmla="*/ 4677083 w 19073511"/>
              <a:gd name="connsiteY24" fmla="*/ 6183757 h 6772351"/>
              <a:gd name="connsiteX25" fmla="*/ 1653907 w 19073511"/>
              <a:gd name="connsiteY25" fmla="*/ 5638339 h 6772351"/>
              <a:gd name="connsiteX26" fmla="*/ 324684 w 19073511"/>
              <a:gd name="connsiteY26" fmla="*/ 5031393 h 6772351"/>
              <a:gd name="connsiteX27" fmla="*/ 608709 w 19073511"/>
              <a:gd name="connsiteY27" fmla="*/ 4212116 h 6772351"/>
              <a:gd name="connsiteX28" fmla="*/ 8945 w 19073511"/>
              <a:gd name="connsiteY28" fmla="*/ 3371564 h 6772351"/>
              <a:gd name="connsiteX29" fmla="*/ 1104265 w 19073511"/>
              <a:gd name="connsiteY29" fmla="*/ 2624454 h 6772351"/>
              <a:gd name="connsiteX30" fmla="*/ 1114742 w 19073511"/>
              <a:gd name="connsiteY30" fmla="*/ 2604759 h 6772351"/>
              <a:gd name="connsiteX31" fmla="*/ 1602652 w 19073511"/>
              <a:gd name="connsiteY31" fmla="*/ 1531893 h 6772351"/>
              <a:gd name="connsiteX32" fmla="*/ 3976224 w 19073511"/>
              <a:gd name="connsiteY32" fmla="*/ 1286786 h 6772351"/>
              <a:gd name="connsiteX33" fmla="*/ 3976642 w 19073511"/>
              <a:gd name="connsiteY33" fmla="*/ 1286313 h 6772351"/>
              <a:gd name="connsiteX34" fmla="*/ 3974809 w 19073511"/>
              <a:gd name="connsiteY34" fmla="*/ 1285348 h 6772351"/>
              <a:gd name="connsiteX35" fmla="*/ 3976714 w 19073511"/>
              <a:gd name="connsiteY35" fmla="*/ 1286231 h 6772351"/>
              <a:gd name="connsiteX36" fmla="*/ 4073264 w 19073511"/>
              <a:gd name="connsiteY36" fmla="*/ 1176839 h 6772351"/>
              <a:gd name="connsiteX37" fmla="*/ 6369336 w 19073511"/>
              <a:gd name="connsiteY37" fmla="*/ 1032334 h 6772351"/>
              <a:gd name="connsiteX38" fmla="*/ 7301831 w 19073511"/>
              <a:gd name="connsiteY38" fmla="*/ 567708 h 6772351"/>
              <a:gd name="connsiteX39" fmla="*/ 7467553 w 19073511"/>
              <a:gd name="connsiteY39" fmla="*/ 559245 h 6772351"/>
              <a:gd name="connsiteX40" fmla="*/ 8348902 w 19073511"/>
              <a:gd name="connsiteY40" fmla="*/ 809130 h 6772351"/>
              <a:gd name="connsiteX41" fmla="*/ 8444625 w 19073511"/>
              <a:gd name="connsiteY41" fmla="*/ 884796 h 6772351"/>
              <a:gd name="connsiteX42" fmla="*/ 8454637 w 19073511"/>
              <a:gd name="connsiteY42" fmla="*/ 875351 h 6772351"/>
              <a:gd name="connsiteX43" fmla="*/ 8445467 w 19073511"/>
              <a:gd name="connsiteY43" fmla="*/ 885463 h 6772351"/>
              <a:gd name="connsiteX44" fmla="*/ 8458317 w 19073511"/>
              <a:gd name="connsiteY44" fmla="*/ 895620 h 6772351"/>
              <a:gd name="connsiteX45" fmla="*/ 9407186 w 19073511"/>
              <a:gd name="connsiteY45" fmla="*/ 563042 h 6772351"/>
              <a:gd name="connsiteX46" fmla="*/ 9531010 w 19073511"/>
              <a:gd name="connsiteY46" fmla="*/ 563518 h 6772351"/>
              <a:gd name="connsiteX47" fmla="*/ 9551215 w 19073511"/>
              <a:gd name="connsiteY47" fmla="*/ 560836 h 6772351"/>
              <a:gd name="connsiteX48" fmla="*/ 10800547 w 19073511"/>
              <a:gd name="connsiteY48" fmla="*/ 727559 h 6772351"/>
              <a:gd name="connsiteX49" fmla="*/ 10800964 w 19073511"/>
              <a:gd name="connsiteY49" fmla="*/ 727086 h 6772351"/>
              <a:gd name="connsiteX50" fmla="*/ 10799131 w 19073511"/>
              <a:gd name="connsiteY50" fmla="*/ 726122 h 6772351"/>
              <a:gd name="connsiteX51" fmla="*/ 10801037 w 19073511"/>
              <a:gd name="connsiteY51" fmla="*/ 727004 h 6772351"/>
              <a:gd name="connsiteX52" fmla="*/ 10897586 w 19073511"/>
              <a:gd name="connsiteY52" fmla="*/ 617612 h 6772351"/>
              <a:gd name="connsiteX53" fmla="*/ 13193657 w 19073511"/>
              <a:gd name="connsiteY53" fmla="*/ 473108 h 6772351"/>
              <a:gd name="connsiteX54" fmla="*/ 14126152 w 19073511"/>
              <a:gd name="connsiteY54" fmla="*/ 8482 h 6772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19073511" h="6772351">
                <a:moveTo>
                  <a:pt x="14126152" y="8482"/>
                </a:moveTo>
                <a:cubicBezTo>
                  <a:pt x="14181513" y="3055"/>
                  <a:pt x="14236865" y="265"/>
                  <a:pt x="14291876" y="18"/>
                </a:cubicBezTo>
                <a:cubicBezTo>
                  <a:pt x="14621936" y="-1463"/>
                  <a:pt x="14939692" y="88604"/>
                  <a:pt x="15173225" y="249903"/>
                </a:cubicBezTo>
                <a:lnTo>
                  <a:pt x="15268946" y="325570"/>
                </a:lnTo>
                <a:lnTo>
                  <a:pt x="15278958" y="316124"/>
                </a:lnTo>
                <a:lnTo>
                  <a:pt x="15269789" y="326236"/>
                </a:lnTo>
                <a:lnTo>
                  <a:pt x="15282639" y="336394"/>
                </a:lnTo>
                <a:cubicBezTo>
                  <a:pt x="15673987" y="18113"/>
                  <a:pt x="16321325" y="-86399"/>
                  <a:pt x="16876914" y="78923"/>
                </a:cubicBezTo>
                <a:cubicBezTo>
                  <a:pt x="17300260" y="204855"/>
                  <a:pt x="17603824" y="468507"/>
                  <a:pt x="17685378" y="781324"/>
                </a:cubicBezTo>
                <a:lnTo>
                  <a:pt x="17689753" y="782356"/>
                </a:lnTo>
                <a:lnTo>
                  <a:pt x="17863946" y="823435"/>
                </a:lnTo>
                <a:cubicBezTo>
                  <a:pt x="18268506" y="938802"/>
                  <a:pt x="18584175" y="1171196"/>
                  <a:pt x="18722931" y="1463025"/>
                </a:cubicBezTo>
                <a:cubicBezTo>
                  <a:pt x="18838183" y="1705113"/>
                  <a:pt x="18821759" y="1968047"/>
                  <a:pt x="18676490" y="2202228"/>
                </a:cubicBezTo>
                <a:cubicBezTo>
                  <a:pt x="19033574" y="2523383"/>
                  <a:pt x="19158454" y="2939706"/>
                  <a:pt x="19015734" y="3332454"/>
                </a:cubicBezTo>
                <a:cubicBezTo>
                  <a:pt x="18826007" y="3854583"/>
                  <a:pt x="18197925" y="4245604"/>
                  <a:pt x="17426556" y="4321796"/>
                </a:cubicBezTo>
                <a:cubicBezTo>
                  <a:pt x="17422875" y="4647695"/>
                  <a:pt x="17215308" y="4956775"/>
                  <a:pt x="16857658" y="5169536"/>
                </a:cubicBezTo>
                <a:cubicBezTo>
                  <a:pt x="16314245" y="5492848"/>
                  <a:pt x="15529284" y="5534394"/>
                  <a:pt x="14920742" y="5272180"/>
                </a:cubicBezTo>
                <a:cubicBezTo>
                  <a:pt x="14723936" y="5722573"/>
                  <a:pt x="14196947" y="6066873"/>
                  <a:pt x="13536583" y="6176561"/>
                </a:cubicBezTo>
                <a:cubicBezTo>
                  <a:pt x="12758418" y="6305799"/>
                  <a:pt x="11946273" y="6085562"/>
                  <a:pt x="11501405" y="5624531"/>
                </a:cubicBezTo>
                <a:cubicBezTo>
                  <a:pt x="11042024" y="5815980"/>
                  <a:pt x="10522588" y="5876590"/>
                  <a:pt x="10032544" y="5822481"/>
                </a:cubicBezTo>
                <a:lnTo>
                  <a:pt x="9888760" y="5801623"/>
                </a:lnTo>
                <a:lnTo>
                  <a:pt x="9819050" y="5836754"/>
                </a:lnTo>
                <a:cubicBezTo>
                  <a:pt x="9296440" y="6057715"/>
                  <a:pt x="8628895" y="6060844"/>
                  <a:pt x="8096420" y="5831406"/>
                </a:cubicBezTo>
                <a:cubicBezTo>
                  <a:pt x="7899614" y="6281800"/>
                  <a:pt x="7372625" y="6626100"/>
                  <a:pt x="6712261" y="6735788"/>
                </a:cubicBezTo>
                <a:cubicBezTo>
                  <a:pt x="5934096" y="6865026"/>
                  <a:pt x="5121951" y="6644789"/>
                  <a:pt x="4677083" y="6183757"/>
                </a:cubicBezTo>
                <a:cubicBezTo>
                  <a:pt x="3627070" y="6621356"/>
                  <a:pt x="2263300" y="6375387"/>
                  <a:pt x="1653907" y="5638339"/>
                </a:cubicBezTo>
                <a:cubicBezTo>
                  <a:pt x="1055275" y="5686786"/>
                  <a:pt x="493173" y="5430178"/>
                  <a:pt x="324684" y="5031393"/>
                </a:cubicBezTo>
                <a:cubicBezTo>
                  <a:pt x="202636" y="4742871"/>
                  <a:pt x="310526" y="4431492"/>
                  <a:pt x="608709" y="4212116"/>
                </a:cubicBezTo>
                <a:cubicBezTo>
                  <a:pt x="185645" y="4040038"/>
                  <a:pt x="-49956" y="3709827"/>
                  <a:pt x="8945" y="3371564"/>
                </a:cubicBezTo>
                <a:cubicBezTo>
                  <a:pt x="78039" y="2975511"/>
                  <a:pt x="532818" y="2665281"/>
                  <a:pt x="1104265" y="2624454"/>
                </a:cubicBezTo>
                <a:cubicBezTo>
                  <a:pt x="1107663" y="2617841"/>
                  <a:pt x="1111344" y="2611371"/>
                  <a:pt x="1114742" y="2604759"/>
                </a:cubicBezTo>
                <a:cubicBezTo>
                  <a:pt x="1038002" y="2214743"/>
                  <a:pt x="1216968" y="1821422"/>
                  <a:pt x="1602652" y="1531893"/>
                </a:cubicBezTo>
                <a:cubicBezTo>
                  <a:pt x="2212045" y="1074599"/>
                  <a:pt x="3200043" y="972675"/>
                  <a:pt x="3976224" y="1286786"/>
                </a:cubicBezTo>
                <a:lnTo>
                  <a:pt x="3976642" y="1286313"/>
                </a:lnTo>
                <a:lnTo>
                  <a:pt x="3974809" y="1285348"/>
                </a:lnTo>
                <a:lnTo>
                  <a:pt x="3976714" y="1286231"/>
                </a:lnTo>
                <a:lnTo>
                  <a:pt x="4073264" y="1176839"/>
                </a:lnTo>
                <a:cubicBezTo>
                  <a:pt x="4598044" y="656107"/>
                  <a:pt x="5694495" y="572758"/>
                  <a:pt x="6369336" y="1032334"/>
                </a:cubicBezTo>
                <a:cubicBezTo>
                  <a:pt x="6550851" y="780902"/>
                  <a:pt x="6899439" y="607098"/>
                  <a:pt x="7301831" y="567708"/>
                </a:cubicBezTo>
                <a:cubicBezTo>
                  <a:pt x="7357191" y="562282"/>
                  <a:pt x="7412543" y="559492"/>
                  <a:pt x="7467553" y="559245"/>
                </a:cubicBezTo>
                <a:cubicBezTo>
                  <a:pt x="7797614" y="557764"/>
                  <a:pt x="8115369" y="647831"/>
                  <a:pt x="8348902" y="809130"/>
                </a:cubicBezTo>
                <a:lnTo>
                  <a:pt x="8444625" y="884796"/>
                </a:lnTo>
                <a:lnTo>
                  <a:pt x="8454637" y="875351"/>
                </a:lnTo>
                <a:lnTo>
                  <a:pt x="8445467" y="885463"/>
                </a:lnTo>
                <a:lnTo>
                  <a:pt x="8458317" y="895620"/>
                </a:lnTo>
                <a:cubicBezTo>
                  <a:pt x="8702910" y="696695"/>
                  <a:pt x="9047498" y="581273"/>
                  <a:pt x="9407186" y="563042"/>
                </a:cubicBezTo>
                <a:lnTo>
                  <a:pt x="9531010" y="563518"/>
                </a:lnTo>
                <a:lnTo>
                  <a:pt x="9551215" y="560836"/>
                </a:lnTo>
                <a:cubicBezTo>
                  <a:pt x="9971411" y="517457"/>
                  <a:pt x="10412455" y="570504"/>
                  <a:pt x="10800547" y="727559"/>
                </a:cubicBezTo>
                <a:lnTo>
                  <a:pt x="10800964" y="727086"/>
                </a:lnTo>
                <a:lnTo>
                  <a:pt x="10799131" y="726122"/>
                </a:lnTo>
                <a:lnTo>
                  <a:pt x="10801037" y="727004"/>
                </a:lnTo>
                <a:lnTo>
                  <a:pt x="10897586" y="617612"/>
                </a:lnTo>
                <a:cubicBezTo>
                  <a:pt x="11422366" y="96880"/>
                  <a:pt x="12518817" y="13531"/>
                  <a:pt x="13193657" y="473108"/>
                </a:cubicBezTo>
                <a:cubicBezTo>
                  <a:pt x="13375174" y="221675"/>
                  <a:pt x="13723762" y="47871"/>
                  <a:pt x="14126152" y="8482"/>
                </a:cubicBezTo>
                <a:close/>
              </a:path>
            </a:pathLst>
          </a:custGeom>
          <a:solidFill>
            <a:srgbClr val="FFEAE7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3388550" y="83734"/>
            <a:ext cx="54229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Mang Cau Nang" panose="03060902050402020B05" pitchFamily="66" charset="0"/>
                <a:ea typeface="+mj-ea"/>
                <a:cs typeface="UTM Windsor BT" panose="02040603050506020204" charset="0"/>
              </a:rPr>
              <a:t>Nội</a:t>
            </a:r>
            <a:r>
              <a:rPr lang="en-US" sz="6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Mang Cau Nang" panose="03060902050402020B05" pitchFamily="66" charset="0"/>
                <a:ea typeface="+mj-ea"/>
                <a:cs typeface="UTM Windsor BT" panose="02040603050506020204" charset="0"/>
              </a:rPr>
              <a:t> </a:t>
            </a:r>
            <a:r>
              <a:rPr lang="en-US" sz="600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Mang Cau Nang" panose="03060902050402020B05" pitchFamily="66" charset="0"/>
                <a:ea typeface="+mj-ea"/>
                <a:cs typeface="UTM Windsor BT" panose="02040603050506020204" charset="0"/>
              </a:rPr>
              <a:t>dung </a:t>
            </a:r>
            <a:endParaRPr lang="en-US" sz="60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VN Mang Cau Nang" panose="03060902050402020B05" pitchFamily="66" charset="0"/>
              <a:ea typeface="+mj-ea"/>
              <a:cs typeface="UTM Windsor BT" panose="02040603050506020204" charset="0"/>
            </a:endParaRPr>
          </a:p>
        </p:txBody>
      </p:sp>
      <p:pic>
        <p:nvPicPr>
          <p:cNvPr id="64" name="Picture 63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3A4A5D77-F5C9-4D04-ABB6-A33FC036955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390" y="917229"/>
            <a:ext cx="2829042" cy="5058103"/>
          </a:xfrm>
          <a:prstGeom prst="rect">
            <a:avLst/>
          </a:prstGeom>
        </p:spPr>
      </p:pic>
      <p:sp>
        <p:nvSpPr>
          <p:cNvPr id="90" name="等腰三角形 73"/>
          <p:cNvSpPr/>
          <p:nvPr/>
        </p:nvSpPr>
        <p:spPr>
          <a:xfrm rot="5400000">
            <a:off x="4115073" y="2624820"/>
            <a:ext cx="187034" cy="226920"/>
          </a:xfrm>
          <a:prstGeom prst="triangl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600">
              <a:solidFill>
                <a:schemeClr val="tx1"/>
              </a:solidFill>
              <a:latin typeface="UTM Avo" panose="02040603050506020204" pitchFamily="18" charset="0"/>
              <a:ea typeface="+mj-ea"/>
              <a:cs typeface="+mn-ea"/>
              <a:sym typeface="+mn-lt"/>
            </a:endParaRPr>
          </a:p>
        </p:txBody>
      </p:sp>
      <p:sp>
        <p:nvSpPr>
          <p:cNvPr id="94" name="文本框 74"/>
          <p:cNvSpPr txBox="1"/>
          <p:nvPr/>
        </p:nvSpPr>
        <p:spPr>
          <a:xfrm>
            <a:off x="3276706" y="2404858"/>
            <a:ext cx="7603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>
                <a:solidFill>
                  <a:prstClr val="black">
                    <a:lumMod val="65000"/>
                    <a:lumOff val="35000"/>
                  </a:prstClr>
                </a:solidFill>
                <a:latin typeface="UTM Avo" panose="02040603050506020204" pitchFamily="18" charset="0"/>
                <a:ea typeface="+mj-ea"/>
                <a:cs typeface="Times New Roman" panose="02020603050405020304" pitchFamily="18" charset="0"/>
                <a:sym typeface="+mn-lt"/>
              </a:rPr>
              <a:t>01</a:t>
            </a:r>
            <a:endParaRPr lang="zh-CN" altLang="en-US" sz="3600" b="1" dirty="0">
              <a:solidFill>
                <a:prstClr val="black">
                  <a:lumMod val="65000"/>
                  <a:lumOff val="35000"/>
                </a:prstClr>
              </a:solidFill>
              <a:latin typeface="UTM Avo" panose="02040603050506020204" pitchFamily="18" charset="0"/>
              <a:ea typeface="+mj-ea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99" name="文本框 75"/>
          <p:cNvSpPr txBox="1"/>
          <p:nvPr/>
        </p:nvSpPr>
        <p:spPr>
          <a:xfrm flipH="1">
            <a:off x="4356283" y="2530729"/>
            <a:ext cx="58381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highlight>
                  <a:srgbClr val="E2F3E0"/>
                </a:highlight>
                <a:latin typeface="UTM Avo" panose="02040603050506020204" pitchFamily="18" charset="0"/>
                <a:ea typeface="+mj-ea"/>
                <a:cs typeface="Arial" panose="020B0604020202020204" pitchFamily="34" charset="0"/>
                <a:sym typeface="+mn-lt"/>
              </a:rPr>
              <a:t>Sinh</a:t>
            </a:r>
            <a:r>
              <a:rPr lang="en-US" sz="3600" b="1" dirty="0" smtClean="0"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highlight>
                  <a:srgbClr val="E2F3E0"/>
                </a:highlight>
                <a:latin typeface="UTM Avo" panose="02040603050506020204" pitchFamily="18" charset="0"/>
                <a:ea typeface="+mj-ea"/>
                <a:cs typeface="Arial" panose="020B0604020202020204" pitchFamily="34" charset="0"/>
                <a:sym typeface="+mn-lt"/>
              </a:rPr>
              <a:t> </a:t>
            </a:r>
            <a:r>
              <a:rPr lang="en-US" sz="3600" b="1" dirty="0" err="1" smtClean="0"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highlight>
                  <a:srgbClr val="E2F3E0"/>
                </a:highlight>
                <a:latin typeface="UTM Avo" panose="02040603050506020204" pitchFamily="18" charset="0"/>
                <a:ea typeface="+mj-ea"/>
                <a:cs typeface="Arial" panose="020B0604020202020204" pitchFamily="34" charset="0"/>
                <a:sym typeface="+mn-lt"/>
              </a:rPr>
              <a:t>hoạt</a:t>
            </a:r>
            <a:r>
              <a:rPr lang="en-US" sz="3600" b="1" dirty="0" smtClean="0"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highlight>
                  <a:srgbClr val="E2F3E0"/>
                </a:highlight>
                <a:latin typeface="UTM Avo" panose="02040603050506020204" pitchFamily="18" charset="0"/>
                <a:ea typeface="+mj-ea"/>
                <a:cs typeface="Arial" panose="020B0604020202020204" pitchFamily="34" charset="0"/>
                <a:sym typeface="+mn-lt"/>
              </a:rPr>
              <a:t> </a:t>
            </a:r>
            <a:r>
              <a:rPr lang="en-US" sz="3600" b="1" dirty="0" err="1" smtClean="0"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highlight>
                  <a:srgbClr val="E2F3E0"/>
                </a:highlight>
                <a:latin typeface="UTM Avo" panose="02040603050506020204" pitchFamily="18" charset="0"/>
                <a:ea typeface="+mj-ea"/>
                <a:cs typeface="Arial" panose="020B0604020202020204" pitchFamily="34" charset="0"/>
                <a:sym typeface="+mn-lt"/>
              </a:rPr>
              <a:t>dưới</a:t>
            </a:r>
            <a:r>
              <a:rPr lang="en-US" sz="3600" b="1" dirty="0" smtClean="0"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highlight>
                  <a:srgbClr val="E2F3E0"/>
                </a:highlight>
                <a:latin typeface="UTM Avo" panose="02040603050506020204" pitchFamily="18" charset="0"/>
                <a:ea typeface="+mj-ea"/>
                <a:cs typeface="Arial" panose="020B0604020202020204" pitchFamily="34" charset="0"/>
                <a:sym typeface="+mn-lt"/>
              </a:rPr>
              <a:t> </a:t>
            </a:r>
            <a:r>
              <a:rPr lang="en-US" sz="3600" b="1" dirty="0" err="1" smtClean="0"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highlight>
                  <a:srgbClr val="E2F3E0"/>
                </a:highlight>
                <a:latin typeface="UTM Avo" panose="02040603050506020204" pitchFamily="18" charset="0"/>
                <a:ea typeface="+mj-ea"/>
                <a:cs typeface="Arial" panose="020B0604020202020204" pitchFamily="34" charset="0"/>
                <a:sym typeface="+mn-lt"/>
              </a:rPr>
              <a:t>cờ</a:t>
            </a:r>
            <a:endParaRPr lang="en-US" altLang="zh-CN" sz="3600" dirty="0">
              <a:highlight>
                <a:srgbClr val="E2F3E0"/>
              </a:highlight>
              <a:latin typeface="UTM Avo" panose="02040603050506020204" pitchFamily="18" charset="0"/>
              <a:ea typeface="+mj-ea"/>
              <a:cs typeface="Arial" panose="020B0604020202020204" pitchFamily="34" charset="0"/>
              <a:sym typeface="+mn-lt"/>
            </a:endParaRPr>
          </a:p>
        </p:txBody>
      </p:sp>
      <p:sp>
        <p:nvSpPr>
          <p:cNvPr id="100" name="等腰三角形 83"/>
          <p:cNvSpPr/>
          <p:nvPr/>
        </p:nvSpPr>
        <p:spPr>
          <a:xfrm rot="5400000">
            <a:off x="4095877" y="3468344"/>
            <a:ext cx="213774" cy="221312"/>
          </a:xfrm>
          <a:prstGeom prst="triangl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600">
              <a:solidFill>
                <a:prstClr val="white"/>
              </a:solidFill>
              <a:latin typeface="UTM Avo" panose="02040603050506020204" pitchFamily="18" charset="0"/>
              <a:ea typeface="+mj-ea"/>
              <a:cs typeface="+mn-ea"/>
              <a:sym typeface="+mn-lt"/>
            </a:endParaRPr>
          </a:p>
        </p:txBody>
      </p:sp>
      <p:sp>
        <p:nvSpPr>
          <p:cNvPr id="101" name="文本框 84"/>
          <p:cNvSpPr txBox="1"/>
          <p:nvPr/>
        </p:nvSpPr>
        <p:spPr>
          <a:xfrm>
            <a:off x="3204174" y="3297749"/>
            <a:ext cx="8373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>
                <a:solidFill>
                  <a:prstClr val="black">
                    <a:lumMod val="65000"/>
                    <a:lumOff val="35000"/>
                  </a:prstClr>
                </a:solidFill>
                <a:latin typeface="UTM Avo" panose="02040603050506020204" pitchFamily="18" charset="0"/>
                <a:ea typeface="+mj-ea"/>
                <a:cs typeface="Times New Roman" panose="02020603050405020304" pitchFamily="18" charset="0"/>
                <a:sym typeface="+mn-lt"/>
              </a:rPr>
              <a:t>02</a:t>
            </a:r>
            <a:endParaRPr lang="zh-CN" altLang="en-US" sz="3600" b="1" dirty="0">
              <a:solidFill>
                <a:prstClr val="black">
                  <a:lumMod val="65000"/>
                  <a:lumOff val="35000"/>
                </a:prstClr>
              </a:solidFill>
              <a:latin typeface="UTM Avo" panose="02040603050506020204" pitchFamily="18" charset="0"/>
              <a:ea typeface="+mj-ea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02" name="文本框 86"/>
          <p:cNvSpPr txBox="1"/>
          <p:nvPr/>
        </p:nvSpPr>
        <p:spPr>
          <a:xfrm flipH="1">
            <a:off x="4316761" y="3350909"/>
            <a:ext cx="80794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smtClean="0"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highlight>
                  <a:srgbClr val="FFEAE7"/>
                </a:highlight>
                <a:latin typeface="UTM Avo" panose="02040603050506020204" pitchFamily="18" charset="0"/>
                <a:ea typeface="+mj-ea"/>
                <a:cs typeface="Arial" panose="020B0604020202020204" pitchFamily="34" charset="0"/>
              </a:rPr>
              <a:t>Hoạt động giáo dục theo chủ đề</a:t>
            </a:r>
            <a:endParaRPr lang="en-US" sz="3600" b="1" dirty="0"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highlight>
                <a:srgbClr val="FFEAE7"/>
              </a:highlight>
              <a:latin typeface="UTM Avo" panose="02040603050506020204" pitchFamily="18" charset="0"/>
              <a:ea typeface="+mj-ea"/>
              <a:cs typeface="Arial" panose="020B0604020202020204" pitchFamily="34" charset="0"/>
              <a:sym typeface="+mn-lt"/>
            </a:endParaRPr>
          </a:p>
        </p:txBody>
      </p:sp>
      <p:sp>
        <p:nvSpPr>
          <p:cNvPr id="103" name="等腰三角形 87"/>
          <p:cNvSpPr/>
          <p:nvPr/>
        </p:nvSpPr>
        <p:spPr>
          <a:xfrm rot="5400000">
            <a:off x="4130571" y="4338015"/>
            <a:ext cx="214837" cy="226973"/>
          </a:xfrm>
          <a:prstGeom prst="triangl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600">
              <a:solidFill>
                <a:prstClr val="white"/>
              </a:solidFill>
              <a:latin typeface="UTM Avo" panose="02040603050506020204" pitchFamily="18" charset="0"/>
              <a:ea typeface="+mj-ea"/>
              <a:cs typeface="+mn-ea"/>
              <a:sym typeface="+mn-lt"/>
            </a:endParaRPr>
          </a:p>
        </p:txBody>
      </p:sp>
      <p:sp>
        <p:nvSpPr>
          <p:cNvPr id="104" name="文本框 88"/>
          <p:cNvSpPr txBox="1"/>
          <p:nvPr/>
        </p:nvSpPr>
        <p:spPr>
          <a:xfrm>
            <a:off x="3324617" y="4176443"/>
            <a:ext cx="8983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>
                <a:solidFill>
                  <a:prstClr val="black">
                    <a:lumMod val="65000"/>
                    <a:lumOff val="35000"/>
                  </a:prstClr>
                </a:solidFill>
                <a:latin typeface="UTM Avo" panose="02040603050506020204" pitchFamily="18" charset="0"/>
                <a:ea typeface="+mj-ea"/>
                <a:cs typeface="Times New Roman" panose="02020603050405020304" pitchFamily="18" charset="0"/>
                <a:sym typeface="+mn-lt"/>
              </a:rPr>
              <a:t>03</a:t>
            </a:r>
            <a:endParaRPr lang="zh-CN" altLang="en-US" sz="3600" b="1" dirty="0">
              <a:solidFill>
                <a:prstClr val="black">
                  <a:lumMod val="65000"/>
                  <a:lumOff val="35000"/>
                </a:prstClr>
              </a:solidFill>
              <a:latin typeface="UTM Avo" panose="02040603050506020204" pitchFamily="18" charset="0"/>
              <a:ea typeface="+mj-ea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05" name="文本框 75">
            <a:extLst>
              <a:ext uri="{FF2B5EF4-FFF2-40B4-BE49-F238E27FC236}">
                <a16:creationId xmlns:a16="http://schemas.microsoft.com/office/drawing/2014/main" id="{6D9A87DF-9E36-4894-8163-A9848A1C155E}"/>
              </a:ext>
            </a:extLst>
          </p:cNvPr>
          <p:cNvSpPr txBox="1"/>
          <p:nvPr/>
        </p:nvSpPr>
        <p:spPr>
          <a:xfrm flipH="1">
            <a:off x="4348690" y="4179755"/>
            <a:ext cx="58821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smtClean="0"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highlight>
                  <a:srgbClr val="E2F3E0"/>
                </a:highlight>
                <a:latin typeface="UTM Avo" panose="02040603050506020204" pitchFamily="18" charset="0"/>
                <a:ea typeface="+mj-ea"/>
                <a:cs typeface="Arial" panose="020B0604020202020204" pitchFamily="34" charset="0"/>
                <a:sym typeface="+mn-lt"/>
              </a:rPr>
              <a:t>Sinh hoạt lớp</a:t>
            </a:r>
            <a:endParaRPr lang="en-US" altLang="zh-CN" sz="3600" dirty="0">
              <a:highlight>
                <a:srgbClr val="E2F3E0"/>
              </a:highlight>
              <a:latin typeface="UTM Avo" panose="02040603050506020204" pitchFamily="18" charset="0"/>
              <a:ea typeface="+mj-ea"/>
              <a:cs typeface="Arial" panose="020B0604020202020204" pitchFamily="34" charset="0"/>
              <a:sym typeface="+mn-lt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25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5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25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25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25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25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00"/>
                            </p:stCondLst>
                            <p:childTnLst>
                              <p:par>
                                <p:cTn id="4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8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" grpId="0" animBg="1"/>
      <p:bldP spid="94" grpId="0"/>
      <p:bldP spid="99" grpId="0"/>
      <p:bldP spid="100" grpId="0" animBg="1"/>
      <p:bldP spid="101" grpId="0"/>
      <p:bldP spid="102" grpId="0"/>
      <p:bldP spid="103" grpId="0" animBg="1"/>
      <p:bldP spid="104" grpId="0"/>
      <p:bldP spid="10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269B1C35-E9A0-4268-9E6F-F2208DCFDF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397" y="380994"/>
            <a:ext cx="6096012" cy="6096012"/>
          </a:xfrm>
          <a:prstGeom prst="rect">
            <a:avLst/>
          </a:prstGeom>
        </p:spPr>
      </p:pic>
      <p:sp>
        <p:nvSpPr>
          <p:cNvPr id="5" name="CustomText1">
            <a:extLst>
              <a:ext uri="{FF2B5EF4-FFF2-40B4-BE49-F238E27FC236}">
                <a16:creationId xmlns:a16="http://schemas.microsoft.com/office/drawing/2014/main" id="{64072DE7-7135-4B0B-AFC9-4968055EAE3F}"/>
              </a:ext>
            </a:extLst>
          </p:cNvPr>
          <p:cNvSpPr txBox="1"/>
          <p:nvPr/>
        </p:nvSpPr>
        <p:spPr>
          <a:xfrm>
            <a:off x="6454066" y="2760183"/>
            <a:ext cx="1043005" cy="1681584"/>
          </a:xfrm>
          <a:prstGeom prst="rect">
            <a:avLst/>
          </a:prstGeom>
          <a:noFill/>
          <a:ln>
            <a:noFill/>
          </a:ln>
        </p:spPr>
        <p:txBody>
          <a:bodyPr wrap="none" tIns="90000" bIns="90000" anchor="ctr" anchorCtr="0">
            <a:prstTxWarp prst="textPlain">
              <a:avLst/>
            </a:prstTxWarp>
            <a:noAutofit/>
          </a:bodyPr>
          <a:lstStyle/>
          <a:p>
            <a:r>
              <a:rPr lang="en-US" sz="1600" dirty="0">
                <a:solidFill>
                  <a:srgbClr val="FFD268"/>
                </a:solidFill>
                <a:latin typeface="Impact" panose="020B0806030902050204" pitchFamily="34" charset="0"/>
              </a:rPr>
              <a:t>1</a:t>
            </a:r>
          </a:p>
        </p:txBody>
      </p:sp>
      <p:sp>
        <p:nvSpPr>
          <p:cNvPr id="6" name="ValueShape1">
            <a:extLst>
              <a:ext uri="{FF2B5EF4-FFF2-40B4-BE49-F238E27FC236}">
                <a16:creationId xmlns:a16="http://schemas.microsoft.com/office/drawing/2014/main" id="{E17F4AC4-A6A1-4BFC-AE11-34DA8E79FE84}"/>
              </a:ext>
            </a:extLst>
          </p:cNvPr>
          <p:cNvSpPr/>
          <p:nvPr/>
        </p:nvSpPr>
        <p:spPr bwMode="auto">
          <a:xfrm>
            <a:off x="7497071" y="1568655"/>
            <a:ext cx="3383056" cy="4044782"/>
          </a:xfrm>
          <a:custGeom>
            <a:avLst/>
            <a:gdLst>
              <a:gd name="connsiteX0" fmla="*/ 825500 w 2052462"/>
              <a:gd name="connsiteY0" fmla="*/ 0 h 2453924"/>
              <a:gd name="connsiteX1" fmla="*/ 2052462 w 2052462"/>
              <a:gd name="connsiteY1" fmla="*/ 1226962 h 2453924"/>
              <a:gd name="connsiteX2" fmla="*/ 825500 w 2052462"/>
              <a:gd name="connsiteY2" fmla="*/ 2453924 h 2453924"/>
              <a:gd name="connsiteX3" fmla="*/ 45039 w 2052462"/>
              <a:gd name="connsiteY3" fmla="*/ 2173746 h 2453924"/>
              <a:gd name="connsiteX4" fmla="*/ 0 w 2052462"/>
              <a:gd name="connsiteY4" fmla="*/ 2132812 h 2453924"/>
              <a:gd name="connsiteX5" fmla="*/ 42093 w 2052462"/>
              <a:gd name="connsiteY5" fmla="*/ 2094555 h 2453924"/>
              <a:gd name="connsiteX6" fmla="*/ 191916 w 2052462"/>
              <a:gd name="connsiteY6" fmla="*/ 1912968 h 2453924"/>
              <a:gd name="connsiteX7" fmla="*/ 235656 w 2052462"/>
              <a:gd name="connsiteY7" fmla="*/ 1832383 h 2453924"/>
              <a:gd name="connsiteX8" fmla="*/ 352362 w 2052462"/>
              <a:gd name="connsiteY8" fmla="*/ 1928674 h 2453924"/>
              <a:gd name="connsiteX9" fmla="*/ 825500 w 2052462"/>
              <a:gd name="connsiteY9" fmla="*/ 2073198 h 2453924"/>
              <a:gd name="connsiteX10" fmla="*/ 1671736 w 2052462"/>
              <a:gd name="connsiteY10" fmla="*/ 1226962 h 2453924"/>
              <a:gd name="connsiteX11" fmla="*/ 825500 w 2052462"/>
              <a:gd name="connsiteY11" fmla="*/ 380726 h 2453924"/>
              <a:gd name="connsiteX12" fmla="*/ 352362 w 2052462"/>
              <a:gd name="connsiteY12" fmla="*/ 525250 h 2453924"/>
              <a:gd name="connsiteX13" fmla="*/ 235656 w 2052462"/>
              <a:gd name="connsiteY13" fmla="*/ 621541 h 2453924"/>
              <a:gd name="connsiteX14" fmla="*/ 191916 w 2052462"/>
              <a:gd name="connsiteY14" fmla="*/ 540956 h 2453924"/>
              <a:gd name="connsiteX15" fmla="*/ 42093 w 2052462"/>
              <a:gd name="connsiteY15" fmla="*/ 359369 h 2453924"/>
              <a:gd name="connsiteX16" fmla="*/ 0 w 2052462"/>
              <a:gd name="connsiteY16" fmla="*/ 321112 h 2453924"/>
              <a:gd name="connsiteX17" fmla="*/ 45039 w 2052462"/>
              <a:gd name="connsiteY17" fmla="*/ 280179 h 2453924"/>
              <a:gd name="connsiteX18" fmla="*/ 825500 w 2052462"/>
              <a:gd name="connsiteY18" fmla="*/ 0 h 2453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052462" h="2453924">
                <a:moveTo>
                  <a:pt x="825500" y="0"/>
                </a:moveTo>
                <a:cubicBezTo>
                  <a:pt x="1503132" y="0"/>
                  <a:pt x="2052462" y="549330"/>
                  <a:pt x="2052462" y="1226962"/>
                </a:cubicBezTo>
                <a:cubicBezTo>
                  <a:pt x="2052462" y="1904594"/>
                  <a:pt x="1503132" y="2453924"/>
                  <a:pt x="825500" y="2453924"/>
                </a:cubicBezTo>
                <a:cubicBezTo>
                  <a:pt x="529036" y="2453924"/>
                  <a:pt x="257130" y="2348779"/>
                  <a:pt x="45039" y="2173746"/>
                </a:cubicBezTo>
                <a:lnTo>
                  <a:pt x="0" y="2132812"/>
                </a:lnTo>
                <a:lnTo>
                  <a:pt x="42093" y="2094555"/>
                </a:lnTo>
                <a:cubicBezTo>
                  <a:pt x="97602" y="2039046"/>
                  <a:pt x="147817" y="1978243"/>
                  <a:pt x="191916" y="1912968"/>
                </a:cubicBezTo>
                <a:lnTo>
                  <a:pt x="235656" y="1832383"/>
                </a:lnTo>
                <a:lnTo>
                  <a:pt x="352362" y="1928674"/>
                </a:lnTo>
                <a:cubicBezTo>
                  <a:pt x="487422" y="2019919"/>
                  <a:pt x="650239" y="2073198"/>
                  <a:pt x="825500" y="2073198"/>
                </a:cubicBezTo>
                <a:cubicBezTo>
                  <a:pt x="1292863" y="2073198"/>
                  <a:pt x="1671736" y="1694325"/>
                  <a:pt x="1671736" y="1226962"/>
                </a:cubicBezTo>
                <a:cubicBezTo>
                  <a:pt x="1671736" y="759599"/>
                  <a:pt x="1292863" y="380726"/>
                  <a:pt x="825500" y="380726"/>
                </a:cubicBezTo>
                <a:cubicBezTo>
                  <a:pt x="650239" y="380726"/>
                  <a:pt x="487422" y="434005"/>
                  <a:pt x="352362" y="525250"/>
                </a:cubicBezTo>
                <a:lnTo>
                  <a:pt x="235656" y="621541"/>
                </a:lnTo>
                <a:lnTo>
                  <a:pt x="191916" y="540956"/>
                </a:lnTo>
                <a:cubicBezTo>
                  <a:pt x="147817" y="475681"/>
                  <a:pt x="97602" y="414878"/>
                  <a:pt x="42093" y="359369"/>
                </a:cubicBezTo>
                <a:lnTo>
                  <a:pt x="0" y="321112"/>
                </a:lnTo>
                <a:lnTo>
                  <a:pt x="45039" y="280179"/>
                </a:lnTo>
                <a:cubicBezTo>
                  <a:pt x="257130" y="105145"/>
                  <a:pt x="529036" y="0"/>
                  <a:pt x="825500" y="0"/>
                </a:cubicBezTo>
                <a:close/>
              </a:path>
            </a:pathLst>
          </a:custGeom>
          <a:solidFill>
            <a:srgbClr val="FFE4DB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/>
            <a:endParaRPr lang="zh-CN" altLang="en-US" dirty="0"/>
          </a:p>
        </p:txBody>
      </p:sp>
      <p:sp>
        <p:nvSpPr>
          <p:cNvPr id="8" name="文本框 6">
            <a:extLst>
              <a:ext uri="{FF2B5EF4-FFF2-40B4-BE49-F238E27FC236}">
                <a16:creationId xmlns:a16="http://schemas.microsoft.com/office/drawing/2014/main" id="{A62472E4-9EFC-43F9-82AD-2F44DBCE745C}"/>
              </a:ext>
            </a:extLst>
          </p:cNvPr>
          <p:cNvSpPr txBox="1"/>
          <p:nvPr/>
        </p:nvSpPr>
        <p:spPr>
          <a:xfrm>
            <a:off x="7869030" y="2077481"/>
            <a:ext cx="200677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b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仓耳玄三M W05" panose="02020400000000000000" pitchFamily="18" charset="-122"/>
                <a:cs typeface="Arial" panose="020B0604020202020204" pitchFamily="34" charset="0"/>
              </a:rPr>
              <a:t>Sinh hoạt dưới cờ</a:t>
            </a:r>
            <a:endParaRPr lang="zh-CN" altLang="en-US" sz="4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ea typeface="仓耳玄三M W05" panose="02020400000000000000" pitchFamily="18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9286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C1EF52C5-079E-C111-24A6-AADB23AF2A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76486"/>
            <a:ext cx="1058912" cy="10589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16219E4-E4AB-AB44-480D-4957E98F77FE}"/>
              </a:ext>
            </a:extLst>
          </p:cNvPr>
          <p:cNvSpPr txBox="1"/>
          <p:nvPr/>
        </p:nvSpPr>
        <p:spPr>
          <a:xfrm>
            <a:off x="899886" y="300518"/>
            <a:ext cx="9425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 VIỆN EM YÊU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766C05F-E4E0-EDC2-A5EA-B9D1F60B7803}"/>
              </a:ext>
            </a:extLst>
          </p:cNvPr>
          <p:cNvSpPr txBox="1"/>
          <p:nvPr/>
        </p:nvSpPr>
        <p:spPr>
          <a:xfrm>
            <a:off x="323557" y="809793"/>
            <a:ext cx="113449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 thầy cô phụ trách thư viện giới thiệu về thư viện của trường.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8543F8F-E82D-C6FD-AC0C-C81CFBE8397B}"/>
              </a:ext>
            </a:extLst>
          </p:cNvPr>
          <p:cNvSpPr txBox="1"/>
          <p:nvPr/>
        </p:nvSpPr>
        <p:spPr>
          <a:xfrm>
            <a:off x="323557" y="1338948"/>
            <a:ext cx="113449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ngăn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nắp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khoa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đảm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cháy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chữa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cháy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30295" y="1860246"/>
            <a:ext cx="8017335" cy="492817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6" name="Rectangle 15"/>
          <p:cNvSpPr/>
          <p:nvPr/>
        </p:nvSpPr>
        <p:spPr>
          <a:xfrm>
            <a:off x="323557" y="2298200"/>
            <a:ext cx="357146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Nghe thầy cô tuyên dương những bạn đọc tích cực, có ý thức tốt khi đến đọc sách tại thư viện.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0317" y="4540309"/>
            <a:ext cx="1336700" cy="2145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482049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269B1C35-E9A0-4268-9E6F-F2208DCFDF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397" y="380994"/>
            <a:ext cx="6096012" cy="6096012"/>
          </a:xfrm>
          <a:prstGeom prst="rect">
            <a:avLst/>
          </a:prstGeom>
        </p:spPr>
      </p:pic>
      <p:sp>
        <p:nvSpPr>
          <p:cNvPr id="5" name="CustomText1">
            <a:extLst>
              <a:ext uri="{FF2B5EF4-FFF2-40B4-BE49-F238E27FC236}">
                <a16:creationId xmlns:a16="http://schemas.microsoft.com/office/drawing/2014/main" id="{64072DE7-7135-4B0B-AFC9-4968055EAE3F}"/>
              </a:ext>
            </a:extLst>
          </p:cNvPr>
          <p:cNvSpPr txBox="1"/>
          <p:nvPr/>
        </p:nvSpPr>
        <p:spPr>
          <a:xfrm>
            <a:off x="6454066" y="2760183"/>
            <a:ext cx="1043005" cy="1681584"/>
          </a:xfrm>
          <a:prstGeom prst="rect">
            <a:avLst/>
          </a:prstGeom>
          <a:noFill/>
          <a:ln>
            <a:noFill/>
          </a:ln>
        </p:spPr>
        <p:txBody>
          <a:bodyPr wrap="none" tIns="90000" bIns="90000" anchor="ctr" anchorCtr="0">
            <a:prstTxWarp prst="textPlain">
              <a:avLst/>
            </a:prstTxWarp>
            <a:noAutofit/>
          </a:bodyPr>
          <a:lstStyle/>
          <a:p>
            <a:r>
              <a:rPr lang="en-US" sz="1600" dirty="0">
                <a:solidFill>
                  <a:srgbClr val="FFD268"/>
                </a:solidFill>
                <a:latin typeface="Impact" panose="020B0806030902050204" pitchFamily="34" charset="0"/>
              </a:rPr>
              <a:t>2</a:t>
            </a:r>
          </a:p>
        </p:txBody>
      </p:sp>
      <p:sp>
        <p:nvSpPr>
          <p:cNvPr id="6" name="ValueShape1">
            <a:extLst>
              <a:ext uri="{FF2B5EF4-FFF2-40B4-BE49-F238E27FC236}">
                <a16:creationId xmlns:a16="http://schemas.microsoft.com/office/drawing/2014/main" id="{E17F4AC4-A6A1-4BFC-AE11-34DA8E79FE84}"/>
              </a:ext>
            </a:extLst>
          </p:cNvPr>
          <p:cNvSpPr/>
          <p:nvPr/>
        </p:nvSpPr>
        <p:spPr bwMode="auto">
          <a:xfrm>
            <a:off x="7497070" y="1684158"/>
            <a:ext cx="3552731" cy="4639639"/>
          </a:xfrm>
          <a:custGeom>
            <a:avLst/>
            <a:gdLst>
              <a:gd name="connsiteX0" fmla="*/ 825500 w 2052462"/>
              <a:gd name="connsiteY0" fmla="*/ 0 h 2453924"/>
              <a:gd name="connsiteX1" fmla="*/ 2052462 w 2052462"/>
              <a:gd name="connsiteY1" fmla="*/ 1226962 h 2453924"/>
              <a:gd name="connsiteX2" fmla="*/ 825500 w 2052462"/>
              <a:gd name="connsiteY2" fmla="*/ 2453924 h 2453924"/>
              <a:gd name="connsiteX3" fmla="*/ 45039 w 2052462"/>
              <a:gd name="connsiteY3" fmla="*/ 2173746 h 2453924"/>
              <a:gd name="connsiteX4" fmla="*/ 0 w 2052462"/>
              <a:gd name="connsiteY4" fmla="*/ 2132812 h 2453924"/>
              <a:gd name="connsiteX5" fmla="*/ 42093 w 2052462"/>
              <a:gd name="connsiteY5" fmla="*/ 2094555 h 2453924"/>
              <a:gd name="connsiteX6" fmla="*/ 191916 w 2052462"/>
              <a:gd name="connsiteY6" fmla="*/ 1912968 h 2453924"/>
              <a:gd name="connsiteX7" fmla="*/ 235656 w 2052462"/>
              <a:gd name="connsiteY7" fmla="*/ 1832383 h 2453924"/>
              <a:gd name="connsiteX8" fmla="*/ 352362 w 2052462"/>
              <a:gd name="connsiteY8" fmla="*/ 1928674 h 2453924"/>
              <a:gd name="connsiteX9" fmla="*/ 825500 w 2052462"/>
              <a:gd name="connsiteY9" fmla="*/ 2073198 h 2453924"/>
              <a:gd name="connsiteX10" fmla="*/ 1671736 w 2052462"/>
              <a:gd name="connsiteY10" fmla="*/ 1226962 h 2453924"/>
              <a:gd name="connsiteX11" fmla="*/ 825500 w 2052462"/>
              <a:gd name="connsiteY11" fmla="*/ 380726 h 2453924"/>
              <a:gd name="connsiteX12" fmla="*/ 352362 w 2052462"/>
              <a:gd name="connsiteY12" fmla="*/ 525250 h 2453924"/>
              <a:gd name="connsiteX13" fmla="*/ 235656 w 2052462"/>
              <a:gd name="connsiteY13" fmla="*/ 621541 h 2453924"/>
              <a:gd name="connsiteX14" fmla="*/ 191916 w 2052462"/>
              <a:gd name="connsiteY14" fmla="*/ 540956 h 2453924"/>
              <a:gd name="connsiteX15" fmla="*/ 42093 w 2052462"/>
              <a:gd name="connsiteY15" fmla="*/ 359369 h 2453924"/>
              <a:gd name="connsiteX16" fmla="*/ 0 w 2052462"/>
              <a:gd name="connsiteY16" fmla="*/ 321112 h 2453924"/>
              <a:gd name="connsiteX17" fmla="*/ 45039 w 2052462"/>
              <a:gd name="connsiteY17" fmla="*/ 280179 h 2453924"/>
              <a:gd name="connsiteX18" fmla="*/ 825500 w 2052462"/>
              <a:gd name="connsiteY18" fmla="*/ 0 h 2453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052462" h="2453924">
                <a:moveTo>
                  <a:pt x="825500" y="0"/>
                </a:moveTo>
                <a:cubicBezTo>
                  <a:pt x="1503132" y="0"/>
                  <a:pt x="2052462" y="549330"/>
                  <a:pt x="2052462" y="1226962"/>
                </a:cubicBezTo>
                <a:cubicBezTo>
                  <a:pt x="2052462" y="1904594"/>
                  <a:pt x="1503132" y="2453924"/>
                  <a:pt x="825500" y="2453924"/>
                </a:cubicBezTo>
                <a:cubicBezTo>
                  <a:pt x="529036" y="2453924"/>
                  <a:pt x="257130" y="2348779"/>
                  <a:pt x="45039" y="2173746"/>
                </a:cubicBezTo>
                <a:lnTo>
                  <a:pt x="0" y="2132812"/>
                </a:lnTo>
                <a:lnTo>
                  <a:pt x="42093" y="2094555"/>
                </a:lnTo>
                <a:cubicBezTo>
                  <a:pt x="97602" y="2039046"/>
                  <a:pt x="147817" y="1978243"/>
                  <a:pt x="191916" y="1912968"/>
                </a:cubicBezTo>
                <a:lnTo>
                  <a:pt x="235656" y="1832383"/>
                </a:lnTo>
                <a:lnTo>
                  <a:pt x="352362" y="1928674"/>
                </a:lnTo>
                <a:cubicBezTo>
                  <a:pt x="487422" y="2019919"/>
                  <a:pt x="650239" y="2073198"/>
                  <a:pt x="825500" y="2073198"/>
                </a:cubicBezTo>
                <a:cubicBezTo>
                  <a:pt x="1292863" y="2073198"/>
                  <a:pt x="1671736" y="1694325"/>
                  <a:pt x="1671736" y="1226962"/>
                </a:cubicBezTo>
                <a:cubicBezTo>
                  <a:pt x="1671736" y="759599"/>
                  <a:pt x="1292863" y="380726"/>
                  <a:pt x="825500" y="380726"/>
                </a:cubicBezTo>
                <a:cubicBezTo>
                  <a:pt x="650239" y="380726"/>
                  <a:pt x="487422" y="434005"/>
                  <a:pt x="352362" y="525250"/>
                </a:cubicBezTo>
                <a:lnTo>
                  <a:pt x="235656" y="621541"/>
                </a:lnTo>
                <a:lnTo>
                  <a:pt x="191916" y="540956"/>
                </a:lnTo>
                <a:cubicBezTo>
                  <a:pt x="147817" y="475681"/>
                  <a:pt x="97602" y="414878"/>
                  <a:pt x="42093" y="359369"/>
                </a:cubicBezTo>
                <a:lnTo>
                  <a:pt x="0" y="321112"/>
                </a:lnTo>
                <a:lnTo>
                  <a:pt x="45039" y="280179"/>
                </a:lnTo>
                <a:cubicBezTo>
                  <a:pt x="257130" y="105145"/>
                  <a:pt x="529036" y="0"/>
                  <a:pt x="825500" y="0"/>
                </a:cubicBezTo>
                <a:close/>
              </a:path>
            </a:pathLst>
          </a:custGeom>
          <a:solidFill>
            <a:srgbClr val="FFE4DB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/>
            <a:endParaRPr lang="zh-CN" altLang="en-US" dirty="0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A62472E4-9EFC-43F9-82AD-2F44DBCE745C}"/>
              </a:ext>
            </a:extLst>
          </p:cNvPr>
          <p:cNvSpPr txBox="1"/>
          <p:nvPr/>
        </p:nvSpPr>
        <p:spPr>
          <a:xfrm>
            <a:off x="7589182" y="2159531"/>
            <a:ext cx="280610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仓耳玄三M W05" panose="02020400000000000000" pitchFamily="18" charset="-122"/>
                <a:cs typeface="Arial" panose="020B0604020202020204" pitchFamily="34" charset="0"/>
              </a:rPr>
              <a:t>GÓC HỌC TẬP ĐÁNG YÊU</a:t>
            </a:r>
            <a:endParaRPr lang="zh-CN" altLang="en-US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ea typeface="仓耳玄三M W05" panose="02020400000000000000" pitchFamily="18" charset="-122"/>
              <a:cs typeface="Arial" panose="020B0604020202020204" pitchFamily="34" charset="0"/>
            </a:endParaRPr>
          </a:p>
        </p:txBody>
      </p:sp>
      <p:sp>
        <p:nvSpPr>
          <p:cNvPr id="8" name="文本框 6">
            <a:extLst>
              <a:ext uri="{FF2B5EF4-FFF2-40B4-BE49-F238E27FC236}">
                <a16:creationId xmlns:a16="http://schemas.microsoft.com/office/drawing/2014/main" id="{A62472E4-9EFC-43F9-82AD-2F44DBCE745C}"/>
              </a:ext>
            </a:extLst>
          </p:cNvPr>
          <p:cNvSpPr txBox="1"/>
          <p:nvPr/>
        </p:nvSpPr>
        <p:spPr>
          <a:xfrm>
            <a:off x="6286802" y="449252"/>
            <a:ext cx="452296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仓耳玄三M W05" panose="02020400000000000000" pitchFamily="18" charset="-122"/>
                <a:cs typeface="Arial" panose="020B0604020202020204" pitchFamily="34" charset="0"/>
              </a:rPr>
              <a:t>Hoạt động giáo dục theo chủ đề</a:t>
            </a:r>
            <a:endParaRPr lang="zh-CN" altLang="en-US" sz="32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ea typeface="仓耳玄三M W05" panose="02020400000000000000" pitchFamily="18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5275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41069" y="1953929"/>
            <a:ext cx="730557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nl-NL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nl-NL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ó </a:t>
            </a:r>
            <a:r>
              <a:rPr lang="nl-NL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ý tưởng sắp xếp góc học tập ở nhà gọn, đẹp </a:t>
            </a:r>
            <a:endParaRPr lang="vi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nl-NL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Làm </a:t>
            </a:r>
            <a:r>
              <a:rPr lang="nl-NL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được sản phẩm để trang trí góc học tập</a:t>
            </a:r>
            <a:endParaRPr lang="vi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vi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文本框 75"/>
          <p:cNvSpPr txBox="1"/>
          <p:nvPr/>
        </p:nvSpPr>
        <p:spPr>
          <a:xfrm flipH="1">
            <a:off x="3798017" y="1038812"/>
            <a:ext cx="58381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highlight>
                  <a:srgbClr val="E2F3E0"/>
                </a:highlight>
                <a:latin typeface="UTM Avo" panose="02040603050506020204" pitchFamily="18" charset="0"/>
                <a:ea typeface="+mj-ea"/>
                <a:cs typeface="Arial" panose="020B0604020202020204" pitchFamily="34" charset="0"/>
                <a:sym typeface="+mn-lt"/>
              </a:rPr>
              <a:t>YÊU CẦU CẦN ĐẠT</a:t>
            </a:r>
            <a:endParaRPr lang="en-US" altLang="zh-CN" sz="3600" dirty="0">
              <a:highlight>
                <a:srgbClr val="E2F3E0"/>
              </a:highlight>
              <a:latin typeface="UTM Avo" panose="02040603050506020204" pitchFamily="18" charset="0"/>
              <a:ea typeface="+mj-ea"/>
              <a:cs typeface="Arial" panose="020B0604020202020204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61035945"/>
      </p:ext>
    </p:extLst>
  </p:cSld>
  <p:clrMapOvr>
    <a:masterClrMapping/>
  </p:clrMapOvr>
  <p:transition spd="slow" advTm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873" y="1240146"/>
            <a:ext cx="3046644" cy="472212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54144" y="4151594"/>
            <a:ext cx="269010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 GÓC CỦA MÌNH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3FD0D45-02C3-03E1-A889-F723C3AC039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996" t="1" r="73859" b="4515"/>
          <a:stretch/>
        </p:blipFill>
        <p:spPr>
          <a:xfrm>
            <a:off x="210611" y="0"/>
            <a:ext cx="954144" cy="91422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2485752-1ED5-6F75-5076-57D22999D6B2}"/>
              </a:ext>
            </a:extLst>
          </p:cNvPr>
          <p:cNvSpPr txBox="1"/>
          <p:nvPr/>
        </p:nvSpPr>
        <p:spPr>
          <a:xfrm>
            <a:off x="1164755" y="317309"/>
            <a:ext cx="54406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 HỌC TẬP ĐÁNG YÊU</a:t>
            </a:r>
            <a:endParaRPr lang="en-US" sz="2800" b="1" dirty="0">
              <a:solidFill>
                <a:srgbClr val="FF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3902186" y="1240146"/>
            <a:ext cx="7804176" cy="228147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Hai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sinh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nắm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tay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nhau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sinh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đứng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vòng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tay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hai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đồng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thanh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“Ai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ai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cũng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/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Góc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riêng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mình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/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Đi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xa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thì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nhớ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/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dọn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gọn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xinh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en-US" sz="3200" i="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66638" y="4397815"/>
            <a:ext cx="26901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LUẬT CHƠI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4000788" y="3795686"/>
            <a:ext cx="7760970" cy="228147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GV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hô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“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Đi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xa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”,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sinh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chạy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ra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xáo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trộn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vị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trí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Khi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GV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hô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“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Trở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”,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HS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tìm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“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nhà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”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mình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HS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tìm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nhà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chậm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nhất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sẽ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hát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hoặc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múa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en-US" sz="3200" i="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77019" y="4397985"/>
            <a:ext cx="269010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TRÒ CHƠI BẮT ĐẦU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10" grpId="0" animBg="1"/>
      <p:bldP spid="11" grpId="0"/>
      <p:bldP spid="11" grpId="1"/>
      <p:bldP spid="12" grpId="0" animBg="1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E45FD4A6-043E-F7D1-2AD5-481B504CB46E}"/>
              </a:ext>
            </a:extLst>
          </p:cNvPr>
          <p:cNvSpPr txBox="1"/>
          <p:nvPr/>
        </p:nvSpPr>
        <p:spPr>
          <a:xfrm>
            <a:off x="900332" y="853315"/>
            <a:ext cx="96338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8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8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28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28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8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endParaRPr lang="en-US" sz="2800" b="1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2485752-1ED5-6F75-5076-57D22999D6B2}"/>
              </a:ext>
            </a:extLst>
          </p:cNvPr>
          <p:cNvSpPr txBox="1"/>
          <p:nvPr/>
        </p:nvSpPr>
        <p:spPr>
          <a:xfrm>
            <a:off x="900332" y="340594"/>
            <a:ext cx="54406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 HỌC TẬP ĐÁNG YÊU</a:t>
            </a:r>
            <a:endParaRPr lang="en-US" sz="2800" b="1" dirty="0">
              <a:solidFill>
                <a:srgbClr val="FF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2" descr="Nữ sinh nhận mưa lời khen vì biến góc học tập cũ nát thành sang chảnh bất  ngờ chỉ với 500 nghìn đồ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5755" y="1376535"/>
            <a:ext cx="7530139" cy="46879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18" name="Rounded Rectangle 17"/>
          <p:cNvSpPr/>
          <p:nvPr/>
        </p:nvSpPr>
        <p:spPr>
          <a:xfrm>
            <a:off x="2013268" y="5919737"/>
            <a:ext cx="8655358" cy="646986"/>
          </a:xfrm>
          <a:prstGeom prst="round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Góc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giống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1 hay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2?</a:t>
            </a:r>
            <a:endParaRPr lang="en-US" sz="3200" b="1" i="0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1097379" y="5919737"/>
            <a:ext cx="10006889" cy="646986"/>
          </a:xfrm>
          <a:prstGeom prst="round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hãy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mô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tả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(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hoặc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vẽ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)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góc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nhà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en-US" sz="3200" b="1" i="0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645153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8" grpId="0" animBg="1"/>
      <p:bldP spid="18" grpId="1" animBg="1"/>
      <p:bldP spid="19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heme/theme1.xml><?xml version="1.0" encoding="utf-8"?>
<a:theme xmlns:a="http://schemas.openxmlformats.org/drawingml/2006/main" name="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1928</TotalTime>
  <Words>715</Words>
  <Application>Microsoft Office PowerPoint</Application>
  <PresentationFormat>Widescreen</PresentationFormat>
  <Paragraphs>86</Paragraphs>
  <Slides>23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42" baseType="lpstr">
      <vt:lpstr>Arial</vt:lpstr>
      <vt:lpstr>Calibri</vt:lpstr>
      <vt:lpstr>Calibri Light</vt:lpstr>
      <vt:lpstr>Cambria</vt:lpstr>
      <vt:lpstr>Coiny</vt:lpstr>
      <vt:lpstr>等线</vt:lpstr>
      <vt:lpstr>等线 Light</vt:lpstr>
      <vt:lpstr>Impact</vt:lpstr>
      <vt:lpstr>LNTH-Kids  Chinese Font 1</vt:lpstr>
      <vt:lpstr>Sigmar One</vt:lpstr>
      <vt:lpstr>Tahoma</vt:lpstr>
      <vt:lpstr>Times New Roman</vt:lpstr>
      <vt:lpstr>UTM Avo</vt:lpstr>
      <vt:lpstr>UTM Windsor BT</vt:lpstr>
      <vt:lpstr>UVN Mang Cau Nang</vt:lpstr>
      <vt:lpstr>Zilla Slab</vt:lpstr>
      <vt:lpstr>仓耳玄三M W05</vt:lpstr>
      <vt:lpstr>李旭科书法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KTUTS</dc:creator>
  <cp:keywords>KTUTS</cp:keywords>
  <cp:lastModifiedBy>ADMIN</cp:lastModifiedBy>
  <cp:revision>117</cp:revision>
  <dcterms:created xsi:type="dcterms:W3CDTF">2019-03-29T12:25:33Z</dcterms:created>
  <dcterms:modified xsi:type="dcterms:W3CDTF">2022-12-03T12:58:23Z</dcterms:modified>
</cp:coreProperties>
</file>