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6" r:id="rId3"/>
    <p:sldId id="257" r:id="rId4"/>
    <p:sldId id="261" r:id="rId6"/>
    <p:sldId id="262" r:id="rId7"/>
    <p:sldId id="269" r:id="rId8"/>
    <p:sldId id="273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tags" Target="../tags/tag3.xml"/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</a:t>
            </a:r>
            <a:r>
              <a:rPr lang="en-US" sz="4000" b="1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4824944" y="142973"/>
            <a:ext cx="319631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1499" y="2309077"/>
            <a:ext cx="10710869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" name="Group 1"/>
          <p:cNvGrpSpPr/>
          <p:nvPr/>
        </p:nvGrpSpPr>
        <p:grpSpPr>
          <a:xfrm>
            <a:off x="247086" y="410119"/>
            <a:ext cx="1901846" cy="724387"/>
            <a:chOff x="247086" y="410119"/>
            <a:chExt cx="1901846" cy="724387"/>
          </a:xfrm>
        </p:grpSpPr>
        <p:sp>
          <p:nvSpPr>
            <p:cNvPr id="12" name="Rounded Rectangle 7"/>
            <p:cNvSpPr/>
            <p:nvPr/>
          </p:nvSpPr>
          <p:spPr>
            <a:xfrm>
              <a:off x="1031994" y="479634"/>
              <a:ext cx="1116938" cy="6417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247086" y="410119"/>
              <a:ext cx="724300" cy="7243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31994" y="1564148"/>
          <a:ext cx="9949405" cy="3423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5395"/>
                <a:gridCol w="1474802"/>
                <a:gridCol w="1474802"/>
                <a:gridCol w="1474802"/>
                <a:gridCol w="1474802"/>
                <a:gridCol w="1474802"/>
              </a:tblGrid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32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32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32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32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32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2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2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32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32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32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ounded Rectangle 8"/>
          <p:cNvSpPr/>
          <p:nvPr/>
        </p:nvSpPr>
        <p:spPr>
          <a:xfrm>
            <a:off x="5399484" y="4131235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5236839" y="4015836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3802091" y="3981072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1"/>
          <p:cNvSpPr/>
          <p:nvPr/>
        </p:nvSpPr>
        <p:spPr>
          <a:xfrm>
            <a:off x="6740267" y="4015002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8281176" y="3997859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9822085" y="3974154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8"/>
          <p:cNvSpPr/>
          <p:nvPr/>
        </p:nvSpPr>
        <p:spPr>
          <a:xfrm>
            <a:off x="6912257" y="4116159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8413623" y="4127311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57249" y="4105008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1" grpId="0" animBg="1"/>
      <p:bldP spid="11" grpId="1" animBg="1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/>
          <p:cNvGrpSpPr/>
          <p:nvPr/>
        </p:nvGrpSpPr>
        <p:grpSpPr>
          <a:xfrm>
            <a:off x="24286" y="184063"/>
            <a:ext cx="11851074" cy="1815882"/>
            <a:chOff x="30507" y="1059879"/>
            <a:chExt cx="11851074" cy="1815882"/>
          </a:xfrm>
        </p:grpSpPr>
        <p:sp>
          <p:nvSpPr>
            <p:cNvPr id="13" name="MH_Other_2"/>
            <p:cNvSpPr/>
            <p:nvPr>
              <p:custDataLst>
                <p:tags r:id="rId2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5123" y="1059879"/>
              <a:ext cx="11176458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19" b="87593" l="32344" r="69531">
                        <a14:foregroundMark x1="55469" y1="84907" x2="57240" y2="84907"/>
                        <a14:foregroundMark x1="62292" y1="83611" x2="64375" y2="84352"/>
                        <a14:foregroundMark x1="51875" y1="84815" x2="53333" y2="84815"/>
                        <a14:foregroundMark x1="35885" y1="55833" x2="38125" y2="48241"/>
                        <a14:foregroundMark x1="35677" y1="56204" x2="37188" y2="64167"/>
                        <a14:foregroundMark x1="37188" y1="63981" x2="36094" y2="67407"/>
                        <a14:foregroundMark x1="62031" y1="40278" x2="63021" y2="42222"/>
                        <a14:foregroundMark x1="62969" y1="41667" x2="62969" y2="45741"/>
                        <a14:foregroundMark x1="62969" y1="45370" x2="65885" y2="55278"/>
                        <a14:foregroundMark x1="65990" y1="55833" x2="64688" y2="6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965" t="26823" r="30320" b="12557"/>
          <a:stretch>
            <a:fillRect/>
          </a:stretch>
        </p:blipFill>
        <p:spPr>
          <a:xfrm>
            <a:off x="6939814" y="1706860"/>
            <a:ext cx="5396079" cy="501156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353781" y="3458730"/>
            <a:ext cx="660400" cy="584775"/>
            <a:chOff x="3890433" y="2907747"/>
            <a:chExt cx="660400" cy="584775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19414" y="3665012"/>
            <a:ext cx="660400" cy="584775"/>
            <a:chOff x="3890433" y="2907747"/>
            <a:chExt cx="660400" cy="584775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801548" y="2279335"/>
            <a:ext cx="660400" cy="584775"/>
            <a:chOff x="3890433" y="2907747"/>
            <a:chExt cx="660400" cy="584775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368576" y="3136612"/>
            <a:ext cx="660400" cy="584775"/>
            <a:chOff x="3890433" y="2907747"/>
            <a:chExt cx="660400" cy="584775"/>
          </a:xfrm>
        </p:grpSpPr>
        <p:sp>
          <p:nvSpPr>
            <p:cNvPr id="24" name="Rectangle: Rounded Corners 23"/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3024" y="2766812"/>
            <a:ext cx="7313043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5068" y="2305372"/>
            <a:ext cx="537391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71012" y="4296688"/>
            <a:ext cx="539608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930" r="9570"/>
          <a:stretch>
            <a:fillRect/>
          </a:stretch>
        </p:blipFill>
        <p:spPr>
          <a:xfrm>
            <a:off x="4647689" y="1591163"/>
            <a:ext cx="7416801" cy="351903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9139" y="300654"/>
            <a:ext cx="10929946" cy="1384995"/>
            <a:chOff x="135360" y="1176470"/>
            <a:chExt cx="10929946" cy="1384995"/>
          </a:xfrm>
        </p:grpSpPr>
        <p:sp>
          <p:nvSpPr>
            <p:cNvPr id="9" name="MH_Other_2"/>
            <p:cNvSpPr/>
            <p:nvPr>
              <p:custDataLst>
                <p:tags r:id="rId4"/>
              </p:custDataLst>
            </p:nvPr>
          </p:nvSpPr>
          <p:spPr>
            <a:xfrm>
              <a:off x="135360" y="1227646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6718" y="1176470"/>
              <a:ext cx="101085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xanh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17" y="3748994"/>
            <a:ext cx="1231583" cy="997661"/>
          </a:xfrm>
          <a:prstGeom prst="rect">
            <a:avLst/>
          </a:prstGeom>
        </p:spPr>
      </p:pic>
      <p:pic>
        <p:nvPicPr>
          <p:cNvPr id="12" name="do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>
            <a:fillRect/>
          </a:stretch>
        </p:blipFill>
        <p:spPr>
          <a:xfrm>
            <a:off x="6535546" y="2342759"/>
            <a:ext cx="1092594" cy="737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7242" y="4728228"/>
            <a:ext cx="65641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43 – 24 = 19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Rounded Rectangle 8"/>
          <p:cNvSpPr/>
          <p:nvPr/>
        </p:nvSpPr>
        <p:spPr>
          <a:xfrm>
            <a:off x="4806820" y="4219516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7925" y="4660641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– 26 = 6 (con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139" y="300654"/>
            <a:ext cx="10929946" cy="954107"/>
            <a:chOff x="135360" y="1176470"/>
            <a:chExt cx="10929946" cy="954107"/>
          </a:xfrm>
        </p:grpSpPr>
        <p:sp>
          <p:nvSpPr>
            <p:cNvPr id="12" name="MH_Other_2"/>
            <p:cNvSpPr/>
            <p:nvPr>
              <p:custDataLst>
                <p:tags r:id="rId3"/>
              </p:custDataLst>
            </p:nvPr>
          </p:nvSpPr>
          <p:spPr>
            <a:xfrm>
              <a:off x="135360" y="1227646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6718" y="1176470"/>
              <a:ext cx="101085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6"/>
          <p:cNvSpPr/>
          <p:nvPr/>
        </p:nvSpPr>
        <p:spPr>
          <a:xfrm>
            <a:off x="1283933" y="1591903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867088" y="2750842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316437" y="1671929"/>
            <a:ext cx="8192092" cy="1355137"/>
            <a:chOff x="2088027" y="1304724"/>
            <a:chExt cx="8192092" cy="135513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eft Brace 19"/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77581" y="1304724"/>
              <a:ext cx="5422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22786" y="3049849"/>
            <a:ext cx="6544299" cy="912916"/>
            <a:chOff x="7751955" y="2659861"/>
            <a:chExt cx="2560542" cy="91291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t="1" b="11195"/>
            <a:stretch>
              <a:fillRect/>
            </a:stretch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527910" y="2988002"/>
              <a:ext cx="1277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53347" y="3027066"/>
            <a:ext cx="3122774" cy="947260"/>
            <a:chOff x="5918236" y="3665047"/>
            <a:chExt cx="10701716" cy="94726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/>
            <a:srcRect b="13545"/>
            <a:stretch>
              <a:fillRect/>
            </a:stretch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918236" y="4027532"/>
              <a:ext cx="10701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411201" y="428887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  <a:endParaRPr lang="vi-VN" altLang="en-US" sz="4000" dirty="0" err="1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65245" y="1837250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WPS Presentation</Application>
  <PresentationFormat>Widescreen</PresentationFormat>
  <Paragraphs>119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Arial Black</vt:lpstr>
      <vt:lpstr>iCiel Cadena</vt:lpstr>
      <vt:lpstr>Yellowtail</vt:lpstr>
      <vt:lpstr>思源黑体 CN Bold</vt:lpstr>
      <vt:lpstr>Microsoft YaHei</vt:lpstr>
      <vt:lpstr>iCiel Crocante</vt:lpstr>
      <vt:lpstr>Arial Unicode MS</vt:lpstr>
      <vt:lpstr>Calibri Light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59</cp:revision>
  <dcterms:created xsi:type="dcterms:W3CDTF">2021-06-02T14:28:00Z</dcterms:created>
  <dcterms:modified xsi:type="dcterms:W3CDTF">2022-11-13T05:01:31Z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BAB7025ECB5946B78B23CFA5A003071E</vt:lpwstr>
  </property>
  <property fmtid="{D5CDD505-2E9C-101B-9397-08002B2CF9AE}" pid="3" name="KSOProductBuildVer">
    <vt:lpwstr>1033-11.2.0.11380</vt:lpwstr>
  </property>
</Properties>
</file>