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1" r:id="rId3"/>
    <p:sldId id="257" r:id="rId4"/>
    <p:sldId id="262" r:id="rId6"/>
    <p:sldId id="269" r:id="rId7"/>
    <p:sldId id="273" r:id="rId8"/>
    <p:sldId id="275" r:id="rId9"/>
    <p:sldId id="277" r:id="rId10"/>
    <p:sldId id="276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22.wdp"/><Relationship Id="rId4" Type="http://schemas.openxmlformats.org/officeDocument/2006/relationships/image" Target="../media/image21.png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28.wdp"/><Relationship Id="rId8" Type="http://schemas.openxmlformats.org/officeDocument/2006/relationships/image" Target="../media/image27.png"/><Relationship Id="rId7" Type="http://schemas.openxmlformats.org/officeDocument/2006/relationships/tags" Target="../tags/tag4.xml"/><Relationship Id="rId6" Type="http://schemas.microsoft.com/office/2007/relationships/hdphoto" Target="../media/image26.wdp"/><Relationship Id="rId5" Type="http://schemas.openxmlformats.org/officeDocument/2006/relationships/image" Target="../media/image25.png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microsoft.com/office/2007/relationships/hdphoto" Target="../media/image30.wdp"/><Relationship Id="rId10" Type="http://schemas.openxmlformats.org/officeDocument/2006/relationships/image" Target="../media/image2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hdphoto" Target="../media/image28.wdp"/><Relationship Id="rId8" Type="http://schemas.openxmlformats.org/officeDocument/2006/relationships/image" Target="../media/image27.png"/><Relationship Id="rId7" Type="http://schemas.openxmlformats.org/officeDocument/2006/relationships/tags" Target="../tags/tag5.xml"/><Relationship Id="rId6" Type="http://schemas.microsoft.com/office/2007/relationships/hdphoto" Target="../media/image26.wdp"/><Relationship Id="rId5" Type="http://schemas.openxmlformats.org/officeDocument/2006/relationships/image" Target="../media/image25.png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1.wav"/><Relationship Id="rId12" Type="http://schemas.openxmlformats.org/officeDocument/2006/relationships/audio" Target="../media/audio2.wav"/><Relationship Id="rId11" Type="http://schemas.microsoft.com/office/2007/relationships/hdphoto" Target="../media/image30.wdp"/><Relationship Id="rId10" Type="http://schemas.openxmlformats.org/officeDocument/2006/relationships/image" Target="../media/image2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32.wdp"/><Relationship Id="rId3" Type="http://schemas.openxmlformats.org/officeDocument/2006/relationships/image" Target="../media/image31.png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SỐ CÓ HAI </a:t>
            </a:r>
            <a:r>
              <a:rPr lang="en-US" sz="4000" b="1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 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65245" y="1837250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/>
          <p:cNvSpPr txBox="1"/>
          <p:nvPr/>
        </p:nvSpPr>
        <p:spPr>
          <a:xfrm>
            <a:off x="4824944" y="142973"/>
            <a:ext cx="319631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3200" y="1132318"/>
            <a:ext cx="10187293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91499" y="2309077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/>
          <p:cNvGrpSpPr/>
          <p:nvPr/>
        </p:nvGrpSpPr>
        <p:grpSpPr>
          <a:xfrm>
            <a:off x="105634" y="351830"/>
            <a:ext cx="3712628" cy="705990"/>
            <a:chOff x="30507" y="1382937"/>
            <a:chExt cx="3712628" cy="705990"/>
          </a:xfrm>
        </p:grpSpPr>
        <p:sp>
          <p:nvSpPr>
            <p:cNvPr id="13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40549" y="1821902"/>
            <a:ext cx="1969844" cy="584775"/>
            <a:chOff x="615877" y="1500008"/>
            <a:chExt cx="1969844" cy="584775"/>
          </a:xfrm>
        </p:grpSpPr>
        <p:grpSp>
          <p:nvGrpSpPr>
            <p:cNvPr id="61" name="Group 60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4" name="Straight Connector 63"/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675430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54 - 27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35127" y="1821902"/>
            <a:ext cx="2003020" cy="584775"/>
            <a:chOff x="582701" y="1500008"/>
            <a:chExt cx="2003020" cy="584775"/>
          </a:xfrm>
        </p:grpSpPr>
        <p:grpSp>
          <p:nvGrpSpPr>
            <p:cNvPr id="66" name="Group 65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9" name="Straight Connector 68"/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8270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72 - 36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631007" y="1821902"/>
            <a:ext cx="1969844" cy="584775"/>
            <a:chOff x="615877" y="1500008"/>
            <a:chExt cx="1969844" cy="584775"/>
          </a:xfrm>
        </p:grpSpPr>
        <p:grpSp>
          <p:nvGrpSpPr>
            <p:cNvPr id="71" name="Group 70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4" name="Straight Connector 73"/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63213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50 - 25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314649" y="1821902"/>
            <a:ext cx="2014365" cy="584775"/>
            <a:chOff x="571356" y="1500008"/>
            <a:chExt cx="2014365" cy="584775"/>
          </a:xfrm>
        </p:grpSpPr>
        <p:grpSp>
          <p:nvGrpSpPr>
            <p:cNvPr id="76" name="Group 75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9" name="Straight Connector 78"/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/>
            <p:cNvSpPr txBox="1"/>
            <p:nvPr/>
          </p:nvSpPr>
          <p:spPr>
            <a:xfrm>
              <a:off x="571356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95 - 48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81" name="Group 80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54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87" name="Group 86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72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36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93" name="Group 92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50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/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99" name="Group 98"/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/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47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/>
          <p:cNvGrpSpPr/>
          <p:nvPr/>
        </p:nvGrpSpPr>
        <p:grpSpPr>
          <a:xfrm>
            <a:off x="105634" y="351830"/>
            <a:ext cx="4746565" cy="705990"/>
            <a:chOff x="30507" y="1382937"/>
            <a:chExt cx="4746565" cy="705990"/>
          </a:xfrm>
        </p:grpSpPr>
        <p:sp>
          <p:nvSpPr>
            <p:cNvPr id="8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4510" y="1495128"/>
              <a:ext cx="3972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>
            <a:fillRect/>
          </a:stretch>
        </p:blipFill>
        <p:spPr>
          <a:xfrm>
            <a:off x="79289" y="1027044"/>
            <a:ext cx="5319983" cy="33748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>
            <a:fillRect/>
          </a:stretch>
        </p:blipFill>
        <p:spPr>
          <a:xfrm>
            <a:off x="6504738" y="963488"/>
            <a:ext cx="5319983" cy="33748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>
            <a:fillRect/>
          </a:stretch>
        </p:blipFill>
        <p:spPr>
          <a:xfrm>
            <a:off x="3632707" y="3397174"/>
            <a:ext cx="5319983" cy="3374859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256863" y="3773597"/>
            <a:ext cx="2799454" cy="3016222"/>
            <a:chOff x="5782977" y="2591955"/>
            <a:chExt cx="2799454" cy="3016222"/>
          </a:xfrm>
        </p:grpSpPr>
        <p:grpSp>
          <p:nvGrpSpPr>
            <p:cNvPr id="44" name="Group 43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1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2 5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7162995" y="4407848"/>
              <a:ext cx="5693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40661" y="1385681"/>
            <a:ext cx="2799454" cy="3016222"/>
            <a:chOff x="5782977" y="2591955"/>
            <a:chExt cx="2799454" cy="3016222"/>
          </a:xfrm>
        </p:grpSpPr>
        <p:grpSp>
          <p:nvGrpSpPr>
            <p:cNvPr id="50" name="Group 49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1 7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7162995" y="4407848"/>
              <a:ext cx="9541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2 4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165838" y="1340975"/>
            <a:ext cx="2799454" cy="2585323"/>
            <a:chOff x="5782977" y="2591955"/>
            <a:chExt cx="2799454" cy="2585323"/>
          </a:xfrm>
        </p:grpSpPr>
        <p:grpSp>
          <p:nvGrpSpPr>
            <p:cNvPr id="56" name="Group 55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8 3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7162995" y="4407848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: Rounded Corners 19"/>
          <p:cNvSpPr/>
          <p:nvPr/>
        </p:nvSpPr>
        <p:spPr>
          <a:xfrm>
            <a:off x="2649918" y="167569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: Rounded Corners 24"/>
          <p:cNvSpPr/>
          <p:nvPr/>
        </p:nvSpPr>
        <p:spPr>
          <a:xfrm>
            <a:off x="2495831" y="155543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: Rounded Corners 19"/>
          <p:cNvSpPr/>
          <p:nvPr/>
        </p:nvSpPr>
        <p:spPr>
          <a:xfrm>
            <a:off x="8701825" y="2437863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: Rounded Corners 19"/>
          <p:cNvSpPr/>
          <p:nvPr/>
        </p:nvSpPr>
        <p:spPr>
          <a:xfrm>
            <a:off x="5794244" y="404733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19"/>
          <p:cNvSpPr/>
          <p:nvPr/>
        </p:nvSpPr>
        <p:spPr>
          <a:xfrm>
            <a:off x="9075512" y="323898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19"/>
          <p:cNvSpPr/>
          <p:nvPr/>
        </p:nvSpPr>
        <p:spPr>
          <a:xfrm>
            <a:off x="6127799" y="569229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24"/>
          <p:cNvSpPr/>
          <p:nvPr/>
        </p:nvSpPr>
        <p:spPr>
          <a:xfrm>
            <a:off x="8941646" y="311322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24"/>
          <p:cNvSpPr/>
          <p:nvPr/>
        </p:nvSpPr>
        <p:spPr>
          <a:xfrm>
            <a:off x="8565565" y="2315219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: Rounded Corners 24"/>
          <p:cNvSpPr/>
          <p:nvPr/>
        </p:nvSpPr>
        <p:spPr>
          <a:xfrm>
            <a:off x="6015239" y="5582163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: Rounded Corners 24"/>
          <p:cNvSpPr/>
          <p:nvPr/>
        </p:nvSpPr>
        <p:spPr>
          <a:xfrm>
            <a:off x="5693834" y="394174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62" grpId="0" animBg="1"/>
      <p:bldP spid="62" grpId="1" animBg="1"/>
      <p:bldP spid="63" grpId="0" animBg="1"/>
      <p:bldP spid="64" grpId="0" animBg="1"/>
      <p:bldP spid="64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/>
          <p:cNvGrpSpPr/>
          <p:nvPr/>
        </p:nvGrpSpPr>
        <p:grpSpPr>
          <a:xfrm>
            <a:off x="116444" y="175727"/>
            <a:ext cx="10447314" cy="954107"/>
            <a:chOff x="30507" y="1327085"/>
            <a:chExt cx="10447314" cy="954107"/>
          </a:xfrm>
        </p:grpSpPr>
        <p:sp>
          <p:nvSpPr>
            <p:cNvPr id="8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2418" y="1327085"/>
              <a:ext cx="966540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6"/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1137330" y="2085064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: 60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" lvl="1"/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: 35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" lvl="1"/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: …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5505415" y="410983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9"/>
          <p:cNvSpPr/>
          <p:nvPr/>
        </p:nvSpPr>
        <p:spPr>
          <a:xfrm>
            <a:off x="1819808" y="4611881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60 - 35 = 25 (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25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54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/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64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/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74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/>
            <p:cNvSpPr txBox="1">
              <a:spLocks noChangeArrowheads="1"/>
            </p:cNvSpPr>
            <p:nvPr/>
          </p:nvSpPr>
          <p:spPr bwMode="auto">
            <a:xfrm>
              <a:off x="4193980" y="2279500"/>
              <a:ext cx="5068912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a)  32 + 48 - 16</a:t>
              </a:r>
              <a:endParaRPr lang="en-US" altLang="en-US" b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loud Callout 8"/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/>
            <p:cNvSpPr/>
            <p:nvPr>
              <p:custDataLst>
                <p:tags r:id="rId7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>
            <a:fillRect/>
          </a:stretch>
        </p:blipFill>
        <p:spPr>
          <a:xfrm>
            <a:off x="3639770" y="2571742"/>
            <a:ext cx="4113184" cy="3777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4"/>
          <a:stretch>
            <a:fillRect/>
          </a:stretch>
        </p:blipFill>
        <p:spPr>
          <a:xfrm rot="19737616">
            <a:off x="5661832" y="2385926"/>
            <a:ext cx="823288" cy="2535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70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/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60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/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50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/>
            <p:cNvSpPr txBox="1">
              <a:spLocks noChangeArrowheads="1"/>
            </p:cNvSpPr>
            <p:nvPr/>
          </p:nvSpPr>
          <p:spPr bwMode="auto">
            <a:xfrm>
              <a:off x="4193980" y="2279500"/>
              <a:ext cx="5068912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b)  33 – 16 + 53</a:t>
              </a:r>
              <a:endParaRPr lang="en-US" altLang="en-US" b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loud Callout 8"/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/>
            <p:cNvSpPr/>
            <p:nvPr>
              <p:custDataLst>
                <p:tags r:id="rId7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>
            <a:fillRect/>
          </a:stretch>
        </p:blipFill>
        <p:spPr>
          <a:xfrm>
            <a:off x="-68269" y="2348042"/>
            <a:ext cx="4113184" cy="3777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4"/>
          <a:stretch>
            <a:fillRect/>
          </a:stretch>
        </p:blipFill>
        <p:spPr>
          <a:xfrm rot="19737616">
            <a:off x="1952234" y="2237859"/>
            <a:ext cx="823288" cy="2535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/>
          <p:cNvGrpSpPr/>
          <p:nvPr/>
        </p:nvGrpSpPr>
        <p:grpSpPr>
          <a:xfrm>
            <a:off x="29458" y="316735"/>
            <a:ext cx="4490637" cy="2674431"/>
            <a:chOff x="165547" y="1414233"/>
            <a:chExt cx="4490637" cy="2674431"/>
          </a:xfrm>
        </p:grpSpPr>
        <p:sp>
          <p:nvSpPr>
            <p:cNvPr id="8" name="MH_Other_2"/>
            <p:cNvSpPr/>
            <p:nvPr>
              <p:custDataLst>
                <p:tags r:id="rId2"/>
              </p:custDataLst>
            </p:nvPr>
          </p:nvSpPr>
          <p:spPr>
            <a:xfrm>
              <a:off x="165547" y="1414233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6887" y="2272782"/>
              <a:ext cx="44892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28" b="86484" l="10000" r="92083"/>
                    </a14:imgEffect>
                    <a14:imgEffect>
                      <a14:brightnessContrast bright="40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9292" r="7692" b="13101"/>
          <a:stretch>
            <a:fillRect/>
          </a:stretch>
        </p:blipFill>
        <p:spPr>
          <a:xfrm>
            <a:off x="4077782" y="-364465"/>
            <a:ext cx="8156888" cy="7352530"/>
          </a:xfrm>
          <a:prstGeom prst="rect">
            <a:avLst/>
          </a:prstGeom>
        </p:spPr>
      </p:pic>
      <p:sp>
        <p:nvSpPr>
          <p:cNvPr id="5" name="Freeform: Shape 4"/>
          <p:cNvSpPr/>
          <p:nvPr/>
        </p:nvSpPr>
        <p:spPr>
          <a:xfrm rot="21141838">
            <a:off x="8719543" y="3433734"/>
            <a:ext cx="724071" cy="2740243"/>
          </a:xfrm>
          <a:custGeom>
            <a:avLst/>
            <a:gdLst>
              <a:gd name="connsiteX0" fmla="*/ 123 w 1095276"/>
              <a:gd name="connsiteY0" fmla="*/ 0 h 2604977"/>
              <a:gd name="connsiteX1" fmla="*/ 180876 w 1095276"/>
              <a:gd name="connsiteY1" fmla="*/ 1435395 h 2604977"/>
              <a:gd name="connsiteX2" fmla="*/ 1095276 w 1095276"/>
              <a:gd name="connsiteY2" fmla="*/ 2604977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276" h="2604977">
                <a:moveTo>
                  <a:pt x="123" y="0"/>
                </a:moveTo>
                <a:cubicBezTo>
                  <a:pt x="-764" y="500616"/>
                  <a:pt x="-1650" y="1001232"/>
                  <a:pt x="180876" y="1435395"/>
                </a:cubicBezTo>
                <a:cubicBezTo>
                  <a:pt x="363402" y="1869558"/>
                  <a:pt x="729339" y="2237267"/>
                  <a:pt x="1095276" y="2604977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/>
        </p:nvSpPr>
        <p:spPr>
          <a:xfrm>
            <a:off x="8452885" y="3806456"/>
            <a:ext cx="1105786" cy="2385898"/>
          </a:xfrm>
          <a:custGeom>
            <a:avLst/>
            <a:gdLst>
              <a:gd name="connsiteX0" fmla="*/ 0 w 1105786"/>
              <a:gd name="connsiteY0" fmla="*/ 2009553 h 2385898"/>
              <a:gd name="connsiteX1" fmla="*/ 425302 w 1105786"/>
              <a:gd name="connsiteY1" fmla="*/ 2232837 h 2385898"/>
              <a:gd name="connsiteX2" fmla="*/ 1105786 w 1105786"/>
              <a:gd name="connsiteY2" fmla="*/ 0 h 23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786" h="2385898">
                <a:moveTo>
                  <a:pt x="0" y="2009553"/>
                </a:moveTo>
                <a:cubicBezTo>
                  <a:pt x="120502" y="2288658"/>
                  <a:pt x="241004" y="2567763"/>
                  <a:pt x="425302" y="2232837"/>
                </a:cubicBezTo>
                <a:cubicBezTo>
                  <a:pt x="609600" y="1897911"/>
                  <a:pt x="857693" y="948955"/>
                  <a:pt x="110578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/>
          <p:cNvSpPr/>
          <p:nvPr/>
        </p:nvSpPr>
        <p:spPr>
          <a:xfrm>
            <a:off x="8708065" y="1562986"/>
            <a:ext cx="808075" cy="169240"/>
          </a:xfrm>
          <a:custGeom>
            <a:avLst/>
            <a:gdLst>
              <a:gd name="connsiteX0" fmla="*/ 0 w 808075"/>
              <a:gd name="connsiteY0" fmla="*/ 0 h 169240"/>
              <a:gd name="connsiteX1" fmla="*/ 244549 w 808075"/>
              <a:gd name="connsiteY1" fmla="*/ 159488 h 169240"/>
              <a:gd name="connsiteX2" fmla="*/ 808075 w 808075"/>
              <a:gd name="connsiteY2" fmla="*/ 138223 h 1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8075" h="169240">
                <a:moveTo>
                  <a:pt x="0" y="0"/>
                </a:moveTo>
                <a:cubicBezTo>
                  <a:pt x="54935" y="68225"/>
                  <a:pt x="109870" y="136451"/>
                  <a:pt x="244549" y="159488"/>
                </a:cubicBezTo>
                <a:cubicBezTo>
                  <a:pt x="379228" y="182525"/>
                  <a:pt x="593651" y="160374"/>
                  <a:pt x="808075" y="1382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6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411201" y="428887"/>
            <a:ext cx="5434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  <a:endParaRPr lang="vi-VN" altLang="en-US" sz="4000" dirty="0" err="1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93,94”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tags/tag1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1312</Words>
  <Application>WPS Presentation</Application>
  <PresentationFormat>Widescreen</PresentationFormat>
  <Paragraphs>170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Arial Black</vt:lpstr>
      <vt:lpstr>iCiel Cadena</vt:lpstr>
      <vt:lpstr>Yellowtail</vt:lpstr>
      <vt:lpstr>思源黑体 CN Bold</vt:lpstr>
      <vt:lpstr>Microsoft YaHei</vt:lpstr>
      <vt:lpstr>Arial-Rounded</vt:lpstr>
      <vt:lpstr>iCiel Crocante</vt:lpstr>
      <vt:lpstr>Arial Unicode MS</vt:lpstr>
      <vt:lpstr>Calibri Light</vt:lpstr>
      <vt:lpstr>Calibri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67</cp:revision>
  <dcterms:created xsi:type="dcterms:W3CDTF">2021-06-02T14:28:00Z</dcterms:created>
  <dcterms:modified xsi:type="dcterms:W3CDTF">2022-11-13T04:55:47Z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C1ADDC5B4C474833ADF7D9691363445D</vt:lpwstr>
  </property>
  <property fmtid="{D5CDD505-2E9C-101B-9397-08002B2CF9AE}" pid="3" name="KSOProductBuildVer">
    <vt:lpwstr>1033-11.2.0.11380</vt:lpwstr>
  </property>
</Properties>
</file>