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8" r:id="rId3"/>
    <p:sldId id="257" r:id="rId4"/>
    <p:sldId id="262" r:id="rId6"/>
    <p:sldId id="269" r:id="rId7"/>
    <p:sldId id="273" r:id="rId8"/>
    <p:sldId id="261" r:id="rId9"/>
    <p:sldId id="274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F97"/>
    <a:srgbClr val="CCFF33"/>
    <a:srgbClr val="214332"/>
    <a:srgbClr val="194B32"/>
    <a:srgbClr val="23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microsoft.com/office/2007/relationships/hdphoto" Target="../media/image24.wdp"/><Relationship Id="rId6" Type="http://schemas.openxmlformats.org/officeDocument/2006/relationships/image" Target="../media/image23.png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microsoft.com/office/2007/relationships/hdphoto" Target="../media/image32.wdp"/><Relationship Id="rId5" Type="http://schemas.openxmlformats.org/officeDocument/2006/relationships/image" Target="../media/image31.png"/><Relationship Id="rId4" Type="http://schemas.microsoft.com/office/2007/relationships/hdphoto" Target="../media/image30.wdp"/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</a:t>
            </a:r>
            <a:r>
              <a:rPr lang="en-US" sz="4000" b="1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4824944" y="142973"/>
            <a:ext cx="319631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lo – gam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/>
          <p:cNvGrpSpPr/>
          <p:nvPr/>
        </p:nvGrpSpPr>
        <p:grpSpPr>
          <a:xfrm>
            <a:off x="185463" y="202085"/>
            <a:ext cx="3712628" cy="705990"/>
            <a:chOff x="30507" y="1382937"/>
            <a:chExt cx="3712628" cy="705990"/>
          </a:xfrm>
        </p:grpSpPr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1" name="Group 60"/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62" name="Group 61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5" name="Straight Connector 64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35 - 28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67" name="Group 66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73" name="Group 72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34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79" name="Group 78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53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85" name="Group 84"/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37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91" name="Group 90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4" name="Straight Connector 93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53 - 34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96" name="Group 95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9" name="Straight Connector 98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80 - 27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101" name="Group 100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104" name="Straight Connector 103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/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90 - 54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0" name="Group 19"/>
          <p:cNvGrpSpPr/>
          <p:nvPr/>
        </p:nvGrpSpPr>
        <p:grpSpPr>
          <a:xfrm>
            <a:off x="116444" y="231579"/>
            <a:ext cx="8845443" cy="705990"/>
            <a:chOff x="30507" y="1382937"/>
            <a:chExt cx="8845443" cy="705990"/>
          </a:xfrm>
        </p:grpSpPr>
        <p:sp>
          <p:nvSpPr>
            <p:cNvPr id="21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4510" y="1495128"/>
              <a:ext cx="8071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6444" y="937569"/>
            <a:ext cx="4872044" cy="4482474"/>
            <a:chOff x="186132" y="876537"/>
            <a:chExt cx="3654737" cy="35977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16399" t="29028" r="52811" b="13520"/>
            <a:stretch>
              <a:fillRect/>
            </a:stretch>
          </p:blipFill>
          <p:spPr>
            <a:xfrm>
              <a:off x="186132" y="876537"/>
              <a:ext cx="3654737" cy="359775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750853">
              <a:off x="2133507" y="1270361"/>
              <a:ext cx="1496131" cy="419951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– 4 = 36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23381" y="524571"/>
            <a:ext cx="3908466" cy="3911004"/>
            <a:chOff x="7523381" y="524571"/>
            <a:chExt cx="3908466" cy="39110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64816" t="29028" r="8737" b="23924"/>
            <a:stretch>
              <a:fillRect/>
            </a:stretch>
          </p:blipFill>
          <p:spPr>
            <a:xfrm>
              <a:off x="7523381" y="524571"/>
              <a:ext cx="3908466" cy="391100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-120000">
              <a:off x="7692454" y="1918043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– 22 = 48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68249" y="2961200"/>
            <a:ext cx="2420912" cy="3911004"/>
            <a:chOff x="3368249" y="2961200"/>
            <a:chExt cx="2420912" cy="39110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27732" t="22415" r="50568" b="10701"/>
            <a:stretch>
              <a:fillRect/>
            </a:stretch>
          </p:blipFill>
          <p:spPr>
            <a:xfrm>
              <a:off x="3368249" y="2961200"/>
              <a:ext cx="2420912" cy="391100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21236544">
              <a:off x="3466550" y="3389085"/>
              <a:ext cx="1994457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– 8 = 33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06156" y="3530448"/>
            <a:ext cx="4669702" cy="3341756"/>
            <a:chOff x="5706156" y="3530448"/>
            <a:chExt cx="4669702" cy="33417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56287" t="37754" r="3199" b="10702"/>
            <a:stretch>
              <a:fillRect/>
            </a:stretch>
          </p:blipFill>
          <p:spPr>
            <a:xfrm>
              <a:off x="5706156" y="3530448"/>
              <a:ext cx="4669702" cy="334175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07139" y="5036586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 – 17 = 54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6" y="1565669"/>
            <a:ext cx="1072823" cy="1072823"/>
          </a:xfrm>
          <a:prstGeom prst="rect">
            <a:avLst/>
          </a:prstGeom>
        </p:spPr>
      </p:pic>
      <p:pic>
        <p:nvPicPr>
          <p:cNvPr id="35" name="do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>
            <a:fillRect/>
          </a:stretch>
        </p:blipFill>
        <p:spPr>
          <a:xfrm>
            <a:off x="7171598" y="1074488"/>
            <a:ext cx="1196915" cy="808108"/>
          </a:xfrm>
          <a:prstGeom prst="rect">
            <a:avLst/>
          </a:prstGeom>
        </p:spPr>
      </p:pic>
      <p:pic>
        <p:nvPicPr>
          <p:cNvPr id="36" name="do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>
            <a:fillRect/>
          </a:stretch>
        </p:blipFill>
        <p:spPr>
          <a:xfrm>
            <a:off x="3138396" y="3840768"/>
            <a:ext cx="1196915" cy="808108"/>
          </a:xfrm>
          <a:prstGeom prst="rect">
            <a:avLst/>
          </a:prstGeom>
        </p:spPr>
      </p:pic>
      <p:pic>
        <p:nvPicPr>
          <p:cNvPr id="37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03" y="5058769"/>
            <a:ext cx="1072823" cy="107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Group 8"/>
          <p:cNvGrpSpPr/>
          <p:nvPr/>
        </p:nvGrpSpPr>
        <p:grpSpPr>
          <a:xfrm>
            <a:off x="116444" y="175727"/>
            <a:ext cx="10942641" cy="954107"/>
            <a:chOff x="30507" y="1327085"/>
            <a:chExt cx="10942641" cy="954107"/>
          </a:xfrm>
        </p:grpSpPr>
        <p:sp>
          <p:nvSpPr>
            <p:cNvPr id="10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2418" y="1327085"/>
              <a:ext cx="101607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33kg.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16kg.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-gam?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89" b="87037" l="33802" r="69583">
                        <a14:foregroundMark x1="43542" y1="39074" x2="47188" y2="38889"/>
                        <a14:foregroundMark x1="60833" y1="54259" x2="63542" y2="55926"/>
                        <a14:backgroundMark x1="52396" y1="58704" x2="55104" y2="73148"/>
                        <a14:backgroundMark x1="45938" y1="68333" x2="45833" y2="69259"/>
                      </a14:backgroundRemoval>
                    </a14:imgEffect>
                  </a14:imgLayer>
                </a14:imgProps>
              </a:ext>
            </a:extLst>
          </a:blip>
          <a:srcRect l="33854" t="29074" r="30313" b="12963"/>
          <a:stretch>
            <a:fillRect/>
          </a:stretch>
        </p:blipFill>
        <p:spPr>
          <a:xfrm>
            <a:off x="23620" y="3761119"/>
            <a:ext cx="3403600" cy="3096881"/>
          </a:xfrm>
          <a:prstGeom prst="rect">
            <a:avLst/>
          </a:prstGeom>
        </p:spPr>
      </p:pic>
      <p:sp>
        <p:nvSpPr>
          <p:cNvPr id="14" name="Rounded Rectangle 6"/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7"/>
          <p:cNvSpPr/>
          <p:nvPr/>
        </p:nvSpPr>
        <p:spPr>
          <a:xfrm>
            <a:off x="845230" y="2182410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					: 33kg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	: 16kg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					: … kg?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8"/>
          <p:cNvSpPr/>
          <p:nvPr/>
        </p:nvSpPr>
        <p:spPr>
          <a:xfrm>
            <a:off x="7268959" y="414644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9"/>
          <p:cNvSpPr/>
          <p:nvPr/>
        </p:nvSpPr>
        <p:spPr>
          <a:xfrm>
            <a:off x="3583352" y="4648495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-gam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33 - 16 = 17 (kg)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 kg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Rounded Rectangle 7"/>
          <p:cNvSpPr/>
          <p:nvPr/>
        </p:nvSpPr>
        <p:spPr>
          <a:xfrm>
            <a:off x="1031994" y="479634"/>
            <a:ext cx="226679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 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H_Other_2"/>
          <p:cNvSpPr/>
          <p:nvPr>
            <p:custDataLst>
              <p:tags r:id="rId3"/>
            </p:custDataLst>
          </p:nvPr>
        </p:nvSpPr>
        <p:spPr>
          <a:xfrm>
            <a:off x="247086" y="410119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5655" y="2623261"/>
          <a:ext cx="11060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345"/>
                <a:gridCol w="55303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42 - 13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 30</a:t>
                      </a:r>
                      <a:endParaRPr lang="en-US" sz="36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52 - 15		60 - 15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70 - 25	 	 45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54 - 17		45 - 17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: Rounded Corners 19"/>
          <p:cNvSpPr/>
          <p:nvPr/>
        </p:nvSpPr>
        <p:spPr>
          <a:xfrm>
            <a:off x="3209845" y="262326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20"/>
          <p:cNvSpPr/>
          <p:nvPr/>
        </p:nvSpPr>
        <p:spPr>
          <a:xfrm>
            <a:off x="3209845" y="379002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24"/>
          <p:cNvSpPr/>
          <p:nvPr/>
        </p:nvSpPr>
        <p:spPr>
          <a:xfrm>
            <a:off x="3213559" y="26232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25"/>
          <p:cNvSpPr/>
          <p:nvPr/>
        </p:nvSpPr>
        <p:spPr>
          <a:xfrm>
            <a:off x="3209845" y="3852160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8"/>
          <p:cNvSpPr/>
          <p:nvPr/>
        </p:nvSpPr>
        <p:spPr>
          <a:xfrm>
            <a:off x="8729294" y="2589615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9"/>
          <p:cNvSpPr/>
          <p:nvPr/>
        </p:nvSpPr>
        <p:spPr>
          <a:xfrm>
            <a:off x="8729294" y="3756375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23"/>
          <p:cNvSpPr/>
          <p:nvPr/>
        </p:nvSpPr>
        <p:spPr>
          <a:xfrm>
            <a:off x="8725580" y="261761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24"/>
          <p:cNvSpPr/>
          <p:nvPr/>
        </p:nvSpPr>
        <p:spPr>
          <a:xfrm>
            <a:off x="8725580" y="3790204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060" y="2302630"/>
            <a:ext cx="5480121" cy="2377440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56" b="85648" l="18802" r="81250"/>
                    </a14:imgEffect>
                  </a14:imgLayer>
                </a14:imgProps>
              </a:ext>
            </a:extLst>
          </a:blip>
          <a:srcRect l="18959" t="30741" r="18749" b="14445"/>
          <a:stretch>
            <a:fillRect/>
          </a:stretch>
        </p:blipFill>
        <p:spPr>
          <a:xfrm>
            <a:off x="137661" y="1121424"/>
            <a:ext cx="11054145" cy="54716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8500" y="4036078"/>
            <a:ext cx="1968500" cy="1891939"/>
          </a:xfrm>
          <a:prstGeom prst="ellipse">
            <a:avLst/>
          </a:prstGeom>
          <a:solidFill>
            <a:srgbClr val="E4FF97"/>
          </a:solidFill>
          <a:ln>
            <a:solidFill>
              <a:srgbClr val="E4F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80553" y="37629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9953" y="21373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2775" y="3470594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0404" y="506077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2626" y="4654081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10226" y="573497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/>
          <p:cNvSpPr/>
          <p:nvPr/>
        </p:nvSpPr>
        <p:spPr>
          <a:xfrm>
            <a:off x="2184400" y="4703626"/>
            <a:ext cx="867434" cy="236674"/>
          </a:xfrm>
          <a:custGeom>
            <a:avLst/>
            <a:gdLst>
              <a:gd name="connsiteX0" fmla="*/ 0 w 867434"/>
              <a:gd name="connsiteY0" fmla="*/ 236674 h 236674"/>
              <a:gd name="connsiteX1" fmla="*/ 787400 w 867434"/>
              <a:gd name="connsiteY1" fmla="*/ 20774 h 236674"/>
              <a:gd name="connsiteX2" fmla="*/ 800100 w 867434"/>
              <a:gd name="connsiteY2" fmla="*/ 20774 h 2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34" h="236674">
                <a:moveTo>
                  <a:pt x="0" y="236674"/>
                </a:moveTo>
                <a:lnTo>
                  <a:pt x="787400" y="20774"/>
                </a:lnTo>
                <a:cubicBezTo>
                  <a:pt x="920750" y="-15209"/>
                  <a:pt x="860425" y="2782"/>
                  <a:pt x="800100" y="207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/>
        </p:nvSpPr>
        <p:spPr>
          <a:xfrm>
            <a:off x="4000500" y="3238500"/>
            <a:ext cx="1274314" cy="1195592"/>
          </a:xfrm>
          <a:custGeom>
            <a:avLst/>
            <a:gdLst>
              <a:gd name="connsiteX0" fmla="*/ 0 w 1261614"/>
              <a:gd name="connsiteY0" fmla="*/ 1244600 h 1244600"/>
              <a:gd name="connsiteX1" fmla="*/ 1143000 w 1261614"/>
              <a:gd name="connsiteY1" fmla="*/ 431800 h 1244600"/>
              <a:gd name="connsiteX2" fmla="*/ 1168400 w 126161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1614" h="1244600">
                <a:moveTo>
                  <a:pt x="0" y="1244600"/>
                </a:moveTo>
                <a:cubicBezTo>
                  <a:pt x="474133" y="941916"/>
                  <a:pt x="948267" y="639233"/>
                  <a:pt x="1143000" y="431800"/>
                </a:cubicBezTo>
                <a:cubicBezTo>
                  <a:pt x="1337733" y="224367"/>
                  <a:pt x="1253066" y="112183"/>
                  <a:pt x="11684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037" l="0" r="100000">
                        <a14:foregroundMark x1="41161" y1="29444" x2="75169" y2="2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5" y="3230426"/>
            <a:ext cx="1780860" cy="259558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33908" y="160447"/>
            <a:ext cx="11289536" cy="954107"/>
            <a:chOff x="30507" y="1330480"/>
            <a:chExt cx="11289536" cy="954107"/>
          </a:xfrm>
        </p:grpSpPr>
        <p:sp>
          <p:nvSpPr>
            <p:cNvPr id="24" name="MH_Other_2"/>
            <p:cNvSpPr/>
            <p:nvPr>
              <p:custDataLst>
                <p:tags r:id="rId7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1898" y="1330480"/>
              <a:ext cx="10468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833 L 0.00651 -0.09538 L 0.05443 -0.06575 L 0.1211 -0.0713 L 0.19089 -0.10093 L 0.24089 -0.14538 L 0.26276 -0.18056 L 0.2763 -0.21945 L 0.27526 -0.23982 L 0.24193 -0.26945 L 0.18047 -0.28056 L 0.13464 -0.34167 L 0.1138 -0.40093 " pathEditMode="relative" ptsTypes="AAAAAAAAAAAAA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368656" y="461272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  <a:endParaRPr lang="vi-VN" altLang="en-US" sz="4000" dirty="0" err="1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104,105”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65245" y="1837250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WPS Presentation</Application>
  <PresentationFormat>Widescreen</PresentationFormat>
  <Paragraphs>148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Arial Black</vt:lpstr>
      <vt:lpstr>iCiel Cadena</vt:lpstr>
      <vt:lpstr>Yellowtail</vt:lpstr>
      <vt:lpstr>思源黑体 CN Bold</vt:lpstr>
      <vt:lpstr>Microsoft YaHei</vt:lpstr>
      <vt:lpstr>iCiel Crocante</vt:lpstr>
      <vt:lpstr>Arial Unicode MS</vt:lpstr>
      <vt:lpstr>Calibri Light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90</cp:revision>
  <dcterms:created xsi:type="dcterms:W3CDTF">2021-06-02T14:28:00Z</dcterms:created>
  <dcterms:modified xsi:type="dcterms:W3CDTF">2022-11-13T04:43:25Z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E9D7AA3C0E774059A460BC18320D20FC</vt:lpwstr>
  </property>
  <property fmtid="{D5CDD505-2E9C-101B-9397-08002B2CF9AE}" pid="3" name="KSOProductBuildVer">
    <vt:lpwstr>1033-11.2.0.11380</vt:lpwstr>
  </property>
</Properties>
</file>