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6" r:id="rId5"/>
  </p:sldMasterIdLst>
  <p:notesMasterIdLst>
    <p:notesMasterId r:id="rId9"/>
  </p:notesMasterIdLst>
  <p:sldIdLst>
    <p:sldId id="295" r:id="rId6"/>
    <p:sldId id="268" r:id="rId7"/>
    <p:sldId id="269" r:id="rId8"/>
    <p:sldId id="270" r:id="rId10"/>
    <p:sldId id="274" r:id="rId11"/>
    <p:sldId id="272" r:id="rId12"/>
    <p:sldId id="273" r:id="rId13"/>
    <p:sldId id="275" r:id="rId14"/>
    <p:sldId id="276" r:id="rId15"/>
    <p:sldId id="280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300" y="-186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57BB-683A-4151-A402-2A1A11915F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87BA-09A4-42CA-801C-64C628A22E0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THỰC HÀNH MUA BÁN HÀNG HÓA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Củng cố bài học</a:t>
            </a:r>
            <a:endParaRPr kumimoji="0" lang="en-US" sz="4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13830" y="2676809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19" y="818707"/>
            <a:ext cx="8623004" cy="424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323850"/>
            <a:ext cx="706755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51" y="385763"/>
            <a:ext cx="709612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đã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mua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được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những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hàng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hóa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nào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? Mua ở </a:t>
            </a:r>
            <a:r>
              <a:rPr kumimoji="0" lang="en-US" altLang="zh-CN" sz="3200" b="0" i="0" u="none" strike="noStrike" kern="1200" cap="none" spc="-150" normalizeH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đâu</a:t>
            </a:r>
            <a:r>
              <a:rPr kumimoji="0" lang="en-US" altLang="zh-CN" sz="3200" b="0" i="0" u="none" strike="noStrike" kern="1200" cap="none" spc="-150" normalizeH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方正卡通简体" panose="03000509000000000000" pitchFamily="65" charset="-122"/>
                <a:cs typeface="Times New Roman" panose="02020603050405020304" charset="0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Times New Roman" panose="02020603050405020304" charset="0"/>
              <a:ea typeface="方正卡通简体" panose="03000509000000000000" pitchFamily="65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75280" y="-158115"/>
            <a:ext cx="6618605" cy="3109595"/>
            <a:chOff x="3807988" y="-445354"/>
            <a:chExt cx="2204944" cy="26034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07988" y="-445354"/>
              <a:ext cx="2204944" cy="26034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 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775" y="61122"/>
              <a:ext cx="1732274" cy="11759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charset="0"/>
                  <a:ea typeface="Microsoft YaHei" panose="020B0503020204020204" charset="-122"/>
                  <a:cs typeface="Times New Roman" panose="02020603050405020304" charset="0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926" y="3050586"/>
            <a:ext cx="871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lưu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mẫu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lượng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phẩm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nhu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409828"/>
            <a:ext cx="8736458" cy="1877814"/>
            <a:chOff x="7019" y="5858"/>
            <a:chExt cx="6358" cy="12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61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85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:wheel spokes="8"/>
      </p:transition>
    </mc:Choice>
    <mc:Fallback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1. Kể tên những hàng hóa cần thiết cho cuộc sống của gia đình em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 Nếu thiếu hàng hóa đó thì cuộc sống của em và gia đình như thế nào?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Presentation</Application>
  <PresentationFormat>Custom</PresentationFormat>
  <Paragraphs>28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方正卡通简体</vt:lpstr>
      <vt:lpstr>Microsoft YaHei</vt:lpstr>
      <vt:lpstr>iCiel Mijas</vt:lpstr>
      <vt:lpstr>#9Slide07 White wood</vt:lpstr>
      <vt:lpstr>Calibri</vt:lpstr>
      <vt:lpstr>字魂59号-创粗黑</vt:lpstr>
      <vt:lpstr>Times New Roman</vt:lpstr>
      <vt:lpstr>Arial</vt:lpstr>
      <vt:lpstr>黑体</vt:lpstr>
      <vt:lpstr>Calibri Light</vt:lpstr>
      <vt:lpstr>等线</vt:lpstr>
      <vt:lpstr>等线</vt:lpstr>
      <vt:lpstr>Arial Unicode MS</vt:lpstr>
      <vt:lpstr>字魂36号-正文宋楷</vt:lpstr>
      <vt:lpstr>1_Office Theme</vt:lpstr>
      <vt:lpstr>Office 主题​​</vt:lpstr>
      <vt:lpstr>2_Office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2021-06-05T01:57:00Z</dcterms:created>
  <dcterms:modified xsi:type="dcterms:W3CDTF">2022-11-27T05:21:15Z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BF3C4B828A674375A5D5DAFDAA52B7BF</vt:lpwstr>
  </property>
  <property fmtid="{D5CDD505-2E9C-101B-9397-08002B2CF9AE}" pid="3" name="KSOProductBuildVer">
    <vt:lpwstr>1033-11.2.0.11380</vt:lpwstr>
  </property>
</Properties>
</file>