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292" r:id="rId5"/>
    <p:sldId id="264" r:id="rId6"/>
    <p:sldId id="283" r:id="rId8"/>
    <p:sldId id="287" r:id="rId9"/>
    <p:sldId id="286" r:id="rId10"/>
    <p:sldId id="279" r:id="rId11"/>
    <p:sldId id="285"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p:scale>
          <a:sx n="59" d="100"/>
          <a:sy n="59" d="100"/>
        </p:scale>
        <p:origin x="-78" y="-348"/>
      </p:cViewPr>
      <p:guideLst>
        <p:guide orient="horz" pos="2160"/>
        <p:guide pos="3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89C5F93-887A-4481-A204-754FB144E4B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89C5F93-887A-4481-A204-754FB144E4B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89C5F93-887A-4481-A204-754FB144E4B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C5F93-887A-4481-A204-754FB144E4B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89C5F93-887A-4481-A204-754FB144E4B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89C5F93-887A-4481-A204-754FB144E4B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E047B-2186-4570-B73E-AAD78CC2AB6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emf"/><Relationship Id="rId2" Type="http://schemas.openxmlformats.org/officeDocument/2006/relationships/image" Target="../media/image10.emf"/><Relationship Id="rId10" Type="http://schemas.openxmlformats.org/officeDocument/2006/relationships/notesSlide" Target="../notesSlides/notesSlide1.xml"/><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microsoft.com/office/2007/relationships/hdphoto" Target="../media/image18.wdp"/><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30.wdp"/><Relationship Id="rId7" Type="http://schemas.openxmlformats.org/officeDocument/2006/relationships/image" Target="../media/image29.png"/><Relationship Id="rId6" Type="http://schemas.openxmlformats.org/officeDocument/2006/relationships/image" Target="../media/image28.png"/><Relationship Id="rId5" Type="http://schemas.microsoft.com/office/2007/relationships/hdphoto" Target="../media/image27.wdp"/><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2" Type="http://schemas.openxmlformats.org/officeDocument/2006/relationships/slideLayout" Target="../slideLayouts/slideLayout23.xml"/><Relationship Id="rId11" Type="http://schemas.openxmlformats.org/officeDocument/2006/relationships/image" Target="../media/image41.png"/><Relationship Id="rId10" Type="http://schemas.microsoft.com/office/2007/relationships/media" Target="../media/media1.mp3"/><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3">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5"/>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706755"/>
          </a:xfrm>
          <a:prstGeom prst="rect">
            <a:avLst/>
          </a:prstGeom>
          <a:noFill/>
        </p:spPr>
        <p:txBody>
          <a:bodyPr wrap="square" rtlCol="0">
            <a:spAutoFit/>
          </a:bodyPr>
          <a:lstStyle/>
          <a:p>
            <a:pPr algn="ctr"/>
            <a:r>
              <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VIẾT ĐOẠN VĂN TẢ ĐỒ CHƠI</a:t>
            </a:r>
            <a:endPar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endPar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1"/>
          <a:srcRect l="7607" t="9720" r="7737" b="54882"/>
          <a:stretch>
            <a:fillRect/>
          </a:stretch>
        </p:blipFill>
        <p:spPr>
          <a:xfrm>
            <a:off x="-19050" y="5753100"/>
            <a:ext cx="12211050" cy="1104900"/>
          </a:xfrm>
          <a:prstGeom prst="rect">
            <a:avLst/>
          </a:prstGeom>
        </p:spPr>
      </p:pic>
      <p:pic>
        <p:nvPicPr>
          <p:cNvPr id="32" name="图片 7"/>
          <p:cNvPicPr>
            <a:picLocks noChangeAspect="1"/>
          </p:cNvPicPr>
          <p:nvPr/>
        </p:nvPicPr>
        <p:blipFill>
          <a:blip r:embed="rId2"/>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3"/>
          <a:stretch>
            <a:fillRect/>
          </a:stretch>
        </p:blipFill>
        <p:spPr>
          <a:xfrm>
            <a:off x="10632266" y="4754460"/>
            <a:ext cx="1504954" cy="2079337"/>
          </a:xfrm>
          <a:prstGeom prst="rect">
            <a:avLst/>
          </a:prstGeom>
          <a:noFill/>
          <a:ln w="9525">
            <a:noFill/>
          </a:ln>
        </p:spPr>
      </p:pic>
      <p:sp>
        <p:nvSpPr>
          <p:cNvPr id="24" name="文本框 22"/>
          <p:cNvSpPr txBox="1"/>
          <p:nvPr/>
        </p:nvSpPr>
        <p:spPr>
          <a:xfrm>
            <a:off x="4824944" y="142973"/>
            <a:ext cx="3196314" cy="92202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Mục</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tiêu</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p:cNvSpPr txBox="1"/>
            <p:nvPr/>
          </p:nvSpPr>
          <p:spPr>
            <a:xfrm>
              <a:off x="2056569" y="1093292"/>
              <a:ext cx="8905080" cy="523220"/>
            </a:xfrm>
            <a:prstGeom prst="rect">
              <a:avLst/>
            </a:prstGeom>
            <a:noFill/>
          </p:spPr>
          <p:txBody>
            <a:bodyPr wrap="square" rtlCol="0">
              <a:spAutoFit/>
            </a:bodyPr>
            <a:lstStyle/>
            <a:p>
              <a:r>
                <a:rPr lang="en-US" sz="2800" b="1" smtClean="0">
                  <a:solidFill>
                    <a:srgbClr val="002060"/>
                  </a:solidFill>
                  <a:latin typeface="Times New Roman" panose="02020603050405020304" pitchFamily="18" charset="0"/>
                  <a:cs typeface="Times New Roman" panose="02020603050405020304" pitchFamily="18" charset="0"/>
                </a:rPr>
                <a:t>Biết tả đặc điểm của đồ chơi quen thuộc, gần gũi.</a:t>
              </a:r>
              <a:endParaRPr lang="en-US" sz="2800" b="1" dirty="0" smtClean="0">
                <a:solidFill>
                  <a:srgbClr val="00206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p:cNvSpPr txBox="1"/>
            <p:nvPr/>
          </p:nvSpPr>
          <p:spPr>
            <a:xfrm>
              <a:off x="2056576" y="2297469"/>
              <a:ext cx="8905080" cy="523220"/>
            </a:xfrm>
            <a:prstGeom prst="rect">
              <a:avLst/>
            </a:prstGeom>
            <a:noFill/>
          </p:spPr>
          <p:txBody>
            <a:bodyPr wrap="square" rtlCol="0">
              <a:spAutoFit/>
            </a:bodyPr>
            <a:lstStyle/>
            <a:p>
              <a:r>
                <a:rPr lang="en-US" sz="2800" b="1" smtClean="0">
                  <a:solidFill>
                    <a:srgbClr val="002060"/>
                  </a:solidFill>
                  <a:latin typeface="Times New Roman" panose="02020603050405020304" pitchFamily="18" charset="0"/>
                  <a:cs typeface="Times New Roman" panose="02020603050405020304" pitchFamily="18" charset="0"/>
                </a:rPr>
                <a:t>Viết được đoạn văn tả đồ chơi.</a:t>
              </a:r>
              <a:endParaRPr lang="en-US" sz="2800" b="1" dirty="0" smtClean="0">
                <a:solidFill>
                  <a:srgbClr val="00206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7285"/>
            <a:chOff x="238537" y="232458"/>
            <a:chExt cx="10777433" cy="1137285"/>
          </a:xfrm>
        </p:grpSpPr>
        <p:sp>
          <p:nvSpPr>
            <p:cNvPr id="13" name="TextBox 12"/>
            <p:cNvSpPr txBox="1"/>
            <p:nvPr/>
          </p:nvSpPr>
          <p:spPr>
            <a:xfrm>
              <a:off x="722280" y="232458"/>
              <a:ext cx="10293690" cy="1137285"/>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Kể tên những đồ chơi của em. Em thích đồ chơi nào nhất? Vì sao?</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1</a:t>
              </a:r>
              <a:endParaRPr lang="en-US" sz="3600" b="1" dirty="0" smtClean="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6222" b="98000" l="5000" r="90000"/>
                    </a14:imgEffect>
                  </a14:imgLayer>
                </a14:imgProps>
              </a:ext>
              <a:ext uri="{28A0092B-C50C-407E-A947-70E740481C1C}">
                <a14:useLocalDpi xmlns:a14="http://schemas.microsoft.com/office/drawing/2010/main" val="0"/>
              </a:ext>
            </a:extLst>
          </a:blip>
          <a:srcRect t="9407" b="7375"/>
          <a:stretch>
            <a:fillRect/>
          </a:stretch>
        </p:blipFill>
        <p:spPr>
          <a:xfrm>
            <a:off x="2111695" y="1996214"/>
            <a:ext cx="2220660" cy="18479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1576" y="2061584"/>
            <a:ext cx="2486526" cy="171725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701" y="4100695"/>
            <a:ext cx="2857500" cy="1905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074" y="4100695"/>
            <a:ext cx="2745638" cy="18304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3789" y="4186420"/>
            <a:ext cx="2628900" cy="1733550"/>
          </a:xfrm>
          <a:prstGeom prst="rect">
            <a:avLst/>
          </a:prstGeom>
        </p:spPr>
      </p:pic>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031969" y="1752517"/>
              <a:ext cx="2765883" cy="1077218"/>
            </a:xfrm>
            <a:prstGeom prst="rect">
              <a:avLst/>
            </a:prstGeom>
            <a:noFill/>
            <a:ln>
              <a:noFill/>
            </a:ln>
          </p:spPr>
          <p:txBody>
            <a:bodyPr wrap="square" rtlCol="0">
              <a:spAutoFit/>
            </a:bodyPr>
            <a:lstStyle/>
            <a:p>
              <a:pPr algn="ct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 chơi truyền thống</a:t>
              </a:r>
              <a:endPar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4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70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14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192466"/>
            <a:ext cx="10777433" cy="1137285"/>
            <a:chOff x="238537" y="232458"/>
            <a:chExt cx="10777433" cy="1137285"/>
          </a:xfrm>
        </p:grpSpPr>
        <p:sp>
          <p:nvSpPr>
            <p:cNvPr id="13" name="TextBox 12"/>
            <p:cNvSpPr txBox="1"/>
            <p:nvPr/>
          </p:nvSpPr>
          <p:spPr>
            <a:xfrm>
              <a:off x="722280" y="232458"/>
              <a:ext cx="10293690" cy="1137285"/>
            </a:xfrm>
            <a:prstGeom prst="rect">
              <a:avLst/>
            </a:prstGeom>
            <a:noFill/>
          </p:spPr>
          <p:txBody>
            <a:bodyPr wrap="square" rtlCol="0">
              <a:spAutoFit/>
            </a:bodyPr>
            <a:lstStyle/>
            <a:p>
              <a:r>
                <a:rPr lang="en-US" sz="36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Kể tên những đồ chơi của em. Em thích đồ chơi nào nhất? Vì sao?</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4" name="Oval 13"/>
            <p:cNvSpPr/>
            <p:nvPr/>
          </p:nvSpPr>
          <p:spPr>
            <a:xfrm>
              <a:off x="238537" y="317372"/>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1</a:t>
              </a:r>
              <a:endParaRPr lang="en-US" sz="3600" b="1" dirty="0" smtClean="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9016959" y="1668125"/>
            <a:ext cx="2943548" cy="1634298"/>
            <a:chOff x="9016959" y="1668125"/>
            <a:chExt cx="2943548" cy="1634298"/>
          </a:xfrm>
        </p:grpSpPr>
        <p:sp>
          <p:nvSpPr>
            <p:cNvPr id="15" name="Cloud Callout 14"/>
            <p:cNvSpPr/>
            <p:nvPr/>
          </p:nvSpPr>
          <p:spPr>
            <a:xfrm>
              <a:off x="9016959" y="1668125"/>
              <a:ext cx="2943548" cy="1634298"/>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9031969" y="1752517"/>
              <a:ext cx="2765883" cy="1200329"/>
            </a:xfrm>
            <a:prstGeom prst="rect">
              <a:avLst/>
            </a:prstGeom>
            <a:noFill/>
            <a:ln>
              <a:noFill/>
            </a:ln>
          </p:spPr>
          <p:txBody>
            <a:bodyPr wrap="square" rtlCol="0">
              <a:spAutoFit/>
            </a:bodyPr>
            <a:lstStyle/>
            <a:p>
              <a:pPr algn="ct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 chơi </a:t>
              </a:r>
              <a:endPar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 đại</a:t>
              </a:r>
              <a:endPar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6366" y="1839123"/>
            <a:ext cx="3511995" cy="1852606"/>
          </a:xfrm>
          <a:prstGeom prst="rect">
            <a:avLst/>
          </a:prstGeom>
        </p:spPr>
      </p:pic>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67" b="100000" l="6667" r="90000"/>
                    </a14:imgEffect>
                  </a14:imgLayer>
                </a14:imgProps>
              </a:ext>
              <a:ext uri="{28A0092B-C50C-407E-A947-70E740481C1C}">
                <a14:useLocalDpi xmlns:a14="http://schemas.microsoft.com/office/drawing/2010/main" val="0"/>
              </a:ext>
            </a:extLst>
          </a:blip>
          <a:srcRect l="8128" r="14679"/>
          <a:stretch>
            <a:fillRect/>
          </a:stretch>
        </p:blipFill>
        <p:spPr>
          <a:xfrm>
            <a:off x="5936421" y="3861498"/>
            <a:ext cx="1668381" cy="2161312"/>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871" t="11109" r="14445" b="15555"/>
          <a:stretch>
            <a:fillRect/>
          </a:stretch>
        </p:blipFill>
        <p:spPr>
          <a:xfrm>
            <a:off x="4945140" y="1737574"/>
            <a:ext cx="1982562" cy="197317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6652"/>
          <a:stretch>
            <a:fillRect/>
          </a:stretch>
        </p:blipFill>
        <p:spPr>
          <a:xfrm>
            <a:off x="1666817" y="3980847"/>
            <a:ext cx="2916636" cy="2041963"/>
          </a:xfrm>
          <a:prstGeom prst="rect">
            <a:avLst/>
          </a:prstGeom>
        </p:spPr>
      </p:pic>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4079" t="8045" r="14912" b="9473"/>
          <a:stretch>
            <a:fillRect/>
          </a:stretch>
        </p:blipFill>
        <p:spPr>
          <a:xfrm>
            <a:off x="8393055" y="3691729"/>
            <a:ext cx="1661111" cy="22457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18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30243"/>
          <a:stretch>
            <a:fillRect/>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19624"/>
            </a:xfrm>
            <a:prstGeom prst="rect">
              <a:avLst/>
            </a:prstGeom>
            <a:noFill/>
            <a:ln>
              <a:noFill/>
            </a:ln>
          </p:spPr>
          <p:txBody>
            <a:bodyPr wrap="square" rtlCol="0">
              <a:spAutoFit/>
            </a:bodyPr>
            <a:lstStyle/>
            <a:p>
              <a:pPr algn="ct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Trình bày thảo luận</a:t>
              </a:r>
              <a:endPar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777433" cy="583565"/>
            <a:chOff x="238537" y="232458"/>
            <a:chExt cx="10777433" cy="583565"/>
          </a:xfrm>
        </p:grpSpPr>
        <p:sp>
          <p:nvSpPr>
            <p:cNvPr id="16" name="TextBox 15"/>
            <p:cNvSpPr txBox="1"/>
            <p:nvPr/>
          </p:nvSpPr>
          <p:spPr>
            <a:xfrm>
              <a:off x="722280" y="232458"/>
              <a:ext cx="10293690" cy="583565"/>
            </a:xfrm>
            <a:prstGeom prst="rect">
              <a:avLst/>
            </a:prstGeom>
            <a:noFill/>
          </p:spPr>
          <p:txBody>
            <a:bodyPr wrap="square" rtlCol="0">
              <a:spAutoFit/>
            </a:bodyPr>
            <a:lstStyle/>
            <a:p>
              <a:r>
                <a:rPr lang="en-US" sz="3200" b="1" dirty="0">
                  <a:solidFill>
                    <a:srgbClr val="008200"/>
                  </a:solidFill>
                  <a:latin typeface="Times New Roman" panose="02020603050405020304" pitchFamily="18" charset="0"/>
                  <a:cs typeface="Times New Roman" panose="02020603050405020304" pitchFamily="18" charset="0"/>
                </a:rPr>
                <a:t> </a:t>
              </a:r>
              <a:r>
                <a:rPr lang="en-US" sz="3200" b="1" dirty="0" smtClean="0">
                  <a:solidFill>
                    <a:srgbClr val="008200"/>
                  </a:solidFill>
                  <a:latin typeface="Times New Roman" panose="02020603050405020304" pitchFamily="18" charset="0"/>
                  <a:cs typeface="Times New Roman" panose="02020603050405020304" pitchFamily="18" charset="0"/>
                </a:rPr>
                <a:t>Viết 3 – 4 câu tả một đồ chơi của em.</a:t>
              </a:r>
              <a:endParaRPr lang="vi-VN" sz="3200" b="1" dirty="0">
                <a:solidFill>
                  <a:srgbClr val="008200"/>
                </a:solidFill>
                <a:latin typeface="Times New Roman" panose="02020603050405020304" pitchFamily="18" charset="0"/>
                <a:cs typeface="Times New Roman" panose="02020603050405020304" pitchFamily="18"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2</a:t>
              </a:r>
              <a:endParaRPr lang="en-US" sz="3600" b="1" dirty="0">
                <a:latin typeface="Arial" panose="020B0604020202020204" pitchFamily="34" charset="0"/>
                <a:cs typeface="Arial" panose="020B0604020202020204" pitchFamily="34" charset="0"/>
              </a:endParaRPr>
            </a:p>
          </p:txBody>
        </p:sp>
      </p:gr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2549" t="40351" r="24830" b="22588"/>
          <a:stretch>
            <a:fillRect/>
          </a:stretch>
        </p:blipFill>
        <p:spPr bwMode="auto">
          <a:xfrm>
            <a:off x="1457394" y="994611"/>
            <a:ext cx="9884374" cy="500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22919"/>
            <a:ext cx="10952747" cy="3404101"/>
          </a:xfrm>
        </p:spPr>
        <p:txBody>
          <a:bodyPr>
            <a:noAutofit/>
          </a:bodyPr>
          <a:lstStyle/>
          <a:p>
            <a:pPr marL="0" indent="0">
              <a:lnSpc>
                <a:spcPct val="200000"/>
              </a:lnSpc>
              <a:buNone/>
            </a:pPr>
            <a:r>
              <a:rPr lang="en-US"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gấu bông Misa là món quà mẹ tặng em nhân dịp em 6 tuổi.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endParaRPr lang="en-US"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 name="Group 3"/>
          <p:cNvGrpSpPr/>
          <p:nvPr/>
        </p:nvGrpSpPr>
        <p:grpSpPr>
          <a:xfrm>
            <a:off x="4021537" y="212397"/>
            <a:ext cx="4105379" cy="1257985"/>
            <a:chOff x="3759267" y="334167"/>
            <a:chExt cx="5621970" cy="1403180"/>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23658" y="688205"/>
              <a:ext cx="5157579" cy="583609"/>
            </a:xfrm>
            <a:prstGeom prst="rect">
              <a:avLst/>
            </a:prstGeom>
            <a:noFill/>
            <a:ln>
              <a:noFill/>
            </a:ln>
          </p:spPr>
          <p:txBody>
            <a:bodyPr wrap="square" rtlCol="0">
              <a:spAutoFit/>
            </a:bodyPr>
            <a:lstStyle/>
            <a:p>
              <a:pPr algn="ct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 văn tham khảo</a:t>
              </a:r>
              <a:endPar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p:cNvPicPr>
            <a:picLocks noChangeAspect="1"/>
          </p:cNvPicPr>
          <p:nvPr/>
        </p:nvPicPr>
        <p:blipFill rotWithShape="1">
          <a:blip r:embed="rId4">
            <a:extLst>
              <a:ext uri="{28A0092B-C50C-407E-A947-70E740481C1C}">
                <a14:useLocalDpi xmlns:a14="http://schemas.microsoft.com/office/drawing/2010/main" val="0"/>
              </a:ext>
            </a:extLst>
          </a:blip>
          <a:srcRect b="15181"/>
          <a:stretch>
            <a:fillRect/>
          </a:stretch>
        </p:blipFill>
        <p:spPr>
          <a:xfrm>
            <a:off x="2035193" y="4761371"/>
            <a:ext cx="885808" cy="640027"/>
          </a:xfrm>
          <a:prstGeom prst="rect">
            <a:avLst/>
          </a:prstGeom>
        </p:spPr>
      </p:pic>
      <p:pic>
        <p:nvPicPr>
          <p:cNvPr id="36"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p:cNvGrpSpPr/>
          <p:nvPr/>
        </p:nvGrpSpPr>
        <p:grpSpPr>
          <a:xfrm>
            <a:off x="0" y="3698571"/>
            <a:ext cx="12198968" cy="3159429"/>
            <a:chOff x="0" y="3698571"/>
            <a:chExt cx="12198968" cy="3159429"/>
          </a:xfrm>
        </p:grpSpPr>
        <p:pic>
          <p:nvPicPr>
            <p:cNvPr id="38"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p:cNvPicPr>
              <a:picLocks noChangeAspect="1"/>
            </p:cNvPicPr>
            <p:nvPr/>
          </p:nvPicPr>
          <p:blipFill rotWithShape="1">
            <a:blip r:embed="rId8">
              <a:extLst>
                <a:ext uri="{28A0092B-C50C-407E-A947-70E740481C1C}">
                  <a14:useLocalDpi xmlns:a14="http://schemas.microsoft.com/office/drawing/2010/main" val="0"/>
                </a:ext>
              </a:extLst>
            </a:blip>
            <a:srcRect t="82569" b="8666"/>
            <a:stretch>
              <a:fillRect/>
            </a:stretch>
          </p:blipFill>
          <p:spPr>
            <a:xfrm>
              <a:off x="0" y="6308726"/>
              <a:ext cx="12192000" cy="549274"/>
            </a:xfrm>
            <a:prstGeom prst="rect">
              <a:avLst/>
            </a:prstGeom>
          </p:spPr>
        </p:pic>
      </p:grpSp>
      <p:pic>
        <p:nvPicPr>
          <p:cNvPr id="44" name="Rita Calypso - Paper Mache">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266145" y="-497689"/>
            <a:ext cx="609600" cy="609600"/>
          </a:xfrm>
          <a:prstGeom prst="rect">
            <a:avLst/>
          </a:prstGeom>
        </p:spPr>
      </p:pic>
      <p:sp>
        <p:nvSpPr>
          <p:cNvPr id="16" name="TextBox 15"/>
          <p:cNvSpPr txBox="1"/>
          <p:nvPr/>
        </p:nvSpPr>
        <p:spPr>
          <a:xfrm>
            <a:off x="2279189" y="2495262"/>
            <a:ext cx="7633146" cy="1568450"/>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802</Words>
  <Application>WPS Presentation</Application>
  <PresentationFormat>Custom</PresentationFormat>
  <Paragraphs>40</Paragraphs>
  <Slides>8</Slides>
  <Notes>1</Notes>
  <HiddenSlides>0</HiddenSlides>
  <MMClips>2</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8</vt:i4>
      </vt:variant>
    </vt:vector>
  </HeadingPairs>
  <TitlesOfParts>
    <vt:vector size="27" baseType="lpstr">
      <vt:lpstr>Arial</vt:lpstr>
      <vt:lpstr>SimSun</vt:lpstr>
      <vt:lpstr>Wingdings</vt:lpstr>
      <vt:lpstr>iCiel Cadena</vt:lpstr>
      <vt:lpstr>Yellowtail</vt:lpstr>
      <vt:lpstr>思源黑体 CN Bold</vt:lpstr>
      <vt:lpstr>Arial-Rounded</vt:lpstr>
      <vt:lpstr>#9Slide03 NettoOTLight</vt:lpstr>
      <vt:lpstr>Arial-Rounded</vt:lpstr>
      <vt:lpstr>iCiel Crocante</vt:lpstr>
      <vt:lpstr>Microsoft YaHei</vt:lpstr>
      <vt:lpstr>Arial Unicode MS</vt:lpstr>
      <vt:lpstr>Calibri Light</vt:lpstr>
      <vt:lpstr>Calibri</vt:lpstr>
      <vt:lpstr>Times New Roman</vt:lpstr>
      <vt:lpstr>字魂36号-正文宋楷</vt:lpstr>
      <vt:lpstr>Office Theme</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209</cp:revision>
  <dcterms:created xsi:type="dcterms:W3CDTF">2021-05-29T04:05:00Z</dcterms:created>
  <dcterms:modified xsi:type="dcterms:W3CDTF">2022-11-27T04:56:06Z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1C001890234146E6B42DEEB2F3F38CB8</vt:lpwstr>
  </property>
  <property fmtid="{D5CDD505-2E9C-101B-9397-08002B2CF9AE}" pid="3" name="KSOProductBuildVer">
    <vt:lpwstr>1033-11.2.0.11380</vt:lpwstr>
  </property>
</Properties>
</file>