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6"/>
  </p:notesMasterIdLst>
  <p:sldIdLst>
    <p:sldId id="278" r:id="rId4"/>
    <p:sldId id="268" r:id="rId5"/>
    <p:sldId id="257" r:id="rId7"/>
    <p:sldId id="271" r:id="rId8"/>
    <p:sldId id="273" r:id="rId9"/>
    <p:sldId id="274" r:id="rId10"/>
    <p:sldId id="260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960" y="-12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0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1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0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9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865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1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930" algn="l" defTabSz="11931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165" indent="0" algn="ctr">
              <a:buNone/>
              <a:defRPr sz="2400"/>
            </a:lvl3pPr>
            <a:lvl4pPr marL="1790065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130" indent="0" algn="ctr">
              <a:buNone/>
              <a:defRPr sz="2100"/>
            </a:lvl7pPr>
            <a:lvl8pPr marL="4177030" indent="0" algn="ctr">
              <a:buNone/>
              <a:defRPr sz="2100"/>
            </a:lvl8pPr>
            <a:lvl9pPr marL="477393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00" indent="0" algn="ctr">
              <a:buNone/>
              <a:defRPr sz="2600"/>
            </a:lvl2pPr>
            <a:lvl3pPr marL="1193800" indent="0" algn="ctr">
              <a:buNone/>
              <a:defRPr sz="2400"/>
            </a:lvl3pPr>
            <a:lvl4pPr marL="1790700" indent="0" algn="ctr">
              <a:buNone/>
              <a:defRPr sz="2100"/>
            </a:lvl4pPr>
            <a:lvl5pPr marL="2386965" indent="0" algn="ctr">
              <a:buNone/>
              <a:defRPr sz="2100"/>
            </a:lvl5pPr>
            <a:lvl6pPr marL="2983865" indent="0" algn="ctr">
              <a:buNone/>
              <a:defRPr sz="2100"/>
            </a:lvl6pPr>
            <a:lvl7pPr marL="3580765" indent="0" algn="ctr">
              <a:buNone/>
              <a:defRPr sz="2100"/>
            </a:lvl7pPr>
            <a:lvl8pPr marL="4177665" indent="0" algn="ctr">
              <a:buNone/>
              <a:defRPr sz="2100"/>
            </a:lvl8pPr>
            <a:lvl9pPr marL="4774565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7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800" indent="0">
              <a:buNone/>
              <a:defRPr sz="2400" b="1"/>
            </a:lvl3pPr>
            <a:lvl4pPr marL="1790700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765" indent="0">
              <a:buNone/>
              <a:defRPr sz="2100" b="1"/>
            </a:lvl7pPr>
            <a:lvl8pPr marL="4177665" indent="0">
              <a:buNone/>
              <a:defRPr sz="2100" b="1"/>
            </a:lvl8pPr>
            <a:lvl9pPr marL="4774565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800" indent="0">
              <a:buNone/>
              <a:defRPr sz="3100"/>
            </a:lvl3pPr>
            <a:lvl4pPr marL="1790700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765" indent="0">
              <a:buNone/>
              <a:defRPr sz="2600"/>
            </a:lvl7pPr>
            <a:lvl8pPr marL="4177665" indent="0">
              <a:buNone/>
              <a:defRPr sz="2600"/>
            </a:lvl8pPr>
            <a:lvl9pPr marL="477456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800" indent="0">
              <a:buNone/>
              <a:defRPr sz="1600"/>
            </a:lvl3pPr>
            <a:lvl4pPr marL="1790700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765" indent="0">
              <a:buNone/>
              <a:defRPr sz="1300"/>
            </a:lvl7pPr>
            <a:lvl8pPr marL="4177665" indent="0">
              <a:buNone/>
              <a:defRPr sz="1300"/>
            </a:lvl8pPr>
            <a:lvl9pPr marL="4774565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1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0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9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8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1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00" indent="0">
              <a:buNone/>
              <a:defRPr sz="2600" b="1"/>
            </a:lvl2pPr>
            <a:lvl3pPr marL="1193165" indent="0">
              <a:buNone/>
              <a:defRPr sz="2400" b="1"/>
            </a:lvl3pPr>
            <a:lvl4pPr marL="1790065" indent="0">
              <a:buNone/>
              <a:defRPr sz="2100" b="1"/>
            </a:lvl4pPr>
            <a:lvl5pPr marL="2386965" indent="0">
              <a:buNone/>
              <a:defRPr sz="2100" b="1"/>
            </a:lvl5pPr>
            <a:lvl6pPr marL="2983865" indent="0">
              <a:buNone/>
              <a:defRPr sz="2100" b="1"/>
            </a:lvl6pPr>
            <a:lvl7pPr marL="3580130" indent="0">
              <a:buNone/>
              <a:defRPr sz="2100" b="1"/>
            </a:lvl7pPr>
            <a:lvl8pPr marL="4177030" indent="0">
              <a:buNone/>
              <a:defRPr sz="2100" b="1"/>
            </a:lvl8pPr>
            <a:lvl9pPr marL="477393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00" indent="0">
              <a:buNone/>
              <a:defRPr sz="3700"/>
            </a:lvl2pPr>
            <a:lvl3pPr marL="1193165" indent="0">
              <a:buNone/>
              <a:defRPr sz="3100"/>
            </a:lvl3pPr>
            <a:lvl4pPr marL="1790065" indent="0">
              <a:buNone/>
              <a:defRPr sz="2600"/>
            </a:lvl4pPr>
            <a:lvl5pPr marL="2386965" indent="0">
              <a:buNone/>
              <a:defRPr sz="2600"/>
            </a:lvl5pPr>
            <a:lvl6pPr marL="2983865" indent="0">
              <a:buNone/>
              <a:defRPr sz="2600"/>
            </a:lvl6pPr>
            <a:lvl7pPr marL="3580130" indent="0">
              <a:buNone/>
              <a:defRPr sz="2600"/>
            </a:lvl7pPr>
            <a:lvl8pPr marL="4177030" indent="0">
              <a:buNone/>
              <a:defRPr sz="2600"/>
            </a:lvl8pPr>
            <a:lvl9pPr marL="4773930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00" indent="0">
              <a:buNone/>
              <a:defRPr sz="1800"/>
            </a:lvl2pPr>
            <a:lvl3pPr marL="1193165" indent="0">
              <a:buNone/>
              <a:defRPr sz="1600"/>
            </a:lvl3pPr>
            <a:lvl4pPr marL="1790065" indent="0">
              <a:buNone/>
              <a:defRPr sz="1300"/>
            </a:lvl4pPr>
            <a:lvl5pPr marL="2386965" indent="0">
              <a:buNone/>
              <a:defRPr sz="1300"/>
            </a:lvl5pPr>
            <a:lvl6pPr marL="2983865" indent="0">
              <a:buNone/>
              <a:defRPr sz="1300"/>
            </a:lvl6pPr>
            <a:lvl7pPr marL="3580130" indent="0">
              <a:buNone/>
              <a:defRPr sz="1300"/>
            </a:lvl7pPr>
            <a:lvl8pPr marL="4177030" indent="0">
              <a:buNone/>
              <a:defRPr sz="1300"/>
            </a:lvl8pPr>
            <a:lvl9pPr marL="47739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165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165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6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6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5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4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380" indent="-298450" algn="l" defTabSz="1193165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1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0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1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930" algn="l" defTabSz="1193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0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800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50" indent="-298450" algn="l" defTabSz="1193800" rtl="0" eaLnBrk="1" latinLnBrk="0" hangingPunct="1">
        <a:lnSpc>
          <a:spcPct val="90000"/>
        </a:lnSpc>
        <a:spcBef>
          <a:spcPts val="1305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150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4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3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2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015" indent="-298450" algn="l" defTabSz="1193800" rtl="0" eaLnBrk="1" latinLnBrk="0" hangingPunct="1">
        <a:lnSpc>
          <a:spcPct val="90000"/>
        </a:lnSpc>
        <a:spcBef>
          <a:spcPts val="6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9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8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7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6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65" algn="l" defTabSz="11938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4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7.pn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2564" y="163503"/>
            <a:ext cx="15638169" cy="885240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" y="6268581"/>
            <a:ext cx="15636875" cy="274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10688590" y="4522495"/>
            <a:ext cx="5376717" cy="44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21" y="6080496"/>
            <a:ext cx="2235769" cy="24756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8" y="6305307"/>
            <a:ext cx="1602085" cy="230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62" y="7954197"/>
            <a:ext cx="1250136" cy="82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527" y="537526"/>
            <a:ext cx="3437308" cy="18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5995" y="4344392"/>
            <a:ext cx="14607447" cy="167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13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ĐỒ CHƠI.</a:t>
            </a:r>
            <a:endParaRPr lang="vi-VN" altLang="en-US" sz="513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513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PHẨY.</a:t>
            </a:r>
            <a:endParaRPr lang="vi-VN" altLang="en-US" sz="513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4670048" y="497593"/>
            <a:ext cx="6167755" cy="5067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69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69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4674988" y="1047914"/>
            <a:ext cx="5985510" cy="5651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308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08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4699001" y="2721635"/>
            <a:ext cx="5938146" cy="6945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3465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3465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>
            <a:fillRect/>
          </a:stretch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4624145" cy="12141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0"/>
              </a:spcBef>
            </a:pPr>
            <a:r>
              <a:rPr lang="en-US" sz="57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  <a:endParaRPr lang="en-US" sz="57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  <a:endParaRPr lang="en-US" sz="2700" b="1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endParaRPr lang="en-US" sz="2700" b="1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>
            <a:fillRect/>
          </a:stretch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5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9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3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>
            <a:fillRect/>
          </a:stretch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/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/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/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/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/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3358" y="20743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/>
                <a:gridCol w="5212292"/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19944" r="19755" b="31582"/>
          <a:stretch>
            <a:fillRect/>
          </a:stretch>
        </p:blipFill>
        <p:spPr bwMode="auto">
          <a:xfrm>
            <a:off x="2625759" y="1756571"/>
            <a:ext cx="9761169" cy="468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30100" y="6781436"/>
          <a:ext cx="8281851" cy="2282892"/>
        </p:xfrm>
        <a:graphic>
          <a:graphicData uri="http://schemas.openxmlformats.org/drawingml/2006/table">
            <a:tbl>
              <a:tblPr/>
              <a:tblGrid>
                <a:gridCol w="1940242"/>
                <a:gridCol w="6341609"/>
              </a:tblGrid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00B0F0"/>
                      </a:solidFill>
                      <a:prstDash val="soli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00B0F0"/>
                      </a:solidFill>
                      <a:prstDash val="soli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4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00B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21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5" y="5523722"/>
            <a:ext cx="3850565" cy="3204703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37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87947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77674" y="1947194"/>
          <a:ext cx="10424584" cy="5760720"/>
        </p:xfrm>
        <a:graphic>
          <a:graphicData uri="http://schemas.openxmlformats.org/drawingml/2006/table">
            <a:tbl>
              <a:tblPr firstRow="1" bandRow="1"/>
              <a:tblGrid>
                <a:gridCol w="3623129"/>
                <a:gridCol w="680145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ô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tô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nạ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619" y1="82429" x2="23048" y2="85000"/>
                        <a14:foregroundMark x1="17905" y1="61429" x2="18476" y2="80571"/>
                        <a14:foregroundMark x1="29524" y1="34857" x2="37333" y2="36286"/>
                        <a14:foregroundMark x1="56952" y1="35857" x2="64000" y2="36714"/>
                        <a14:foregroundMark x1="50095" y1="87714" x2="42667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36" y="5044108"/>
            <a:ext cx="2631754" cy="350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37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183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23688" y="2273064"/>
            <a:ext cx="10404034" cy="95772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81136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27178" y="3174805"/>
            <a:ext cx="1828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19867" y="3984033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7036490" y="1803158"/>
            <a:ext cx="418680" cy="3535104"/>
          </a:xfrm>
          <a:prstGeom prst="rightBrace">
            <a:avLst>
              <a:gd name="adj1" fmla="val 21556"/>
              <a:gd name="adj2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grpSp>
        <p:nvGrpSpPr>
          <p:cNvPr id="10" name="Group 9"/>
          <p:cNvGrpSpPr/>
          <p:nvPr/>
        </p:nvGrpSpPr>
        <p:grpSpPr>
          <a:xfrm>
            <a:off x="2332653" y="5756165"/>
            <a:ext cx="11320094" cy="651903"/>
            <a:chOff x="2332653" y="5756165"/>
            <a:chExt cx="11320094" cy="651903"/>
          </a:xfrm>
        </p:grpSpPr>
        <p:sp>
          <p:nvSpPr>
            <p:cNvPr id="25" name="TextBox 24"/>
            <p:cNvSpPr txBox="1"/>
            <p:nvPr/>
          </p:nvSpPr>
          <p:spPr>
            <a:xfrm>
              <a:off x="3255349" y="5756165"/>
              <a:ext cx="103973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Ngăn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chức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36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332653" y="5915609"/>
              <a:ext cx="727788" cy="49245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3700" b="1" dirty="0">
              <a:solidFill>
                <a:prstClr val="white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992112" cy="67183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1" y="6110108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70128" y="2273064"/>
            <a:ext cx="1127933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9333" y="2601605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4523" y="365349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0644" y="476550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4062" y="4790443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  <p:bldP spid="2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48690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63418" y="2906797"/>
            <a:ext cx="13222562" cy="326188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Chi.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nhiêu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275" y="4414451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0806" y="4414450"/>
            <a:ext cx="320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1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00364" y="1530996"/>
            <a:ext cx="6970626" cy="91821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ủng cố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999" y="3790644"/>
            <a:ext cx="9884952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96900" indent="-59690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60037" y="3803911"/>
            <a:ext cx="9789907" cy="205676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1170</Words>
  <Application>WPS Presentation</Application>
  <PresentationFormat>Custom</PresentationFormat>
  <Paragraphs>108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字魂36号-正文宋楷</vt:lpstr>
      <vt:lpstr>Cambria</vt:lpstr>
      <vt:lpstr>Arial-Rounded</vt:lpstr>
      <vt:lpstr>Yellowtail</vt:lpstr>
      <vt:lpstr>Arial Rounded MT Bold</vt:lpstr>
      <vt:lpstr>Microsoft YaHei</vt:lpstr>
      <vt:lpstr>Arial Unicode MS</vt:lpstr>
      <vt:lpstr>Calibri Light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364</cp:revision>
  <dcterms:created xsi:type="dcterms:W3CDTF">2021-06-15T15:52:00Z</dcterms:created>
  <dcterms:modified xsi:type="dcterms:W3CDTF">2022-12-01T07:51:44Z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4102329497DD4027BFE0B716AE19C75E</vt:lpwstr>
  </property>
  <property fmtid="{D5CDD505-2E9C-101B-9397-08002B2CF9AE}" pid="3" name="KSOProductBuildVer">
    <vt:lpwstr>1033-11.2.0.11417</vt:lpwstr>
  </property>
</Properties>
</file>