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7" r:id="rId3"/>
    <p:sldId id="257" r:id="rId4"/>
    <p:sldId id="272" r:id="rId5"/>
    <p:sldId id="273" r:id="rId6"/>
    <p:sldId id="268" r:id="rId8"/>
    <p:sldId id="261" r:id="rId9"/>
    <p:sldId id="269" r:id="rId10"/>
    <p:sldId id="280" r:id="rId11"/>
    <p:sldId id="282" r:id="rId12"/>
    <p:sldId id="263" r:id="rId13"/>
    <p:sldId id="281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81" d="100"/>
          <a:sy n="81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png"/><Relationship Id="rId7" Type="http://schemas.microsoft.com/office/2007/relationships/hdphoto" Target="../media/image9.wdp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22.png"/><Relationship Id="rId3" Type="http://schemas.openxmlformats.org/officeDocument/2006/relationships/tags" Target="../tags/tag1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BÚP BÊ BIẾT KHÓC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1355" y="1709683"/>
            <a:ext cx="11957539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Em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3200" b="1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đó?</a:t>
            </a:r>
            <a:endParaRPr lang="en-US" sz="3200" b="1" smtClean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Để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>
            <a:fillRect/>
          </a:stretch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5"/>
          </a:p>
        </p:txBody>
      </p:sp>
      <p:sp>
        <p:nvSpPr>
          <p:cNvPr id="23" name="Rectangle 22"/>
          <p:cNvSpPr/>
          <p:nvPr/>
        </p:nvSpPr>
        <p:spPr>
          <a:xfrm>
            <a:off x="2394284" y="1661993"/>
            <a:ext cx="809853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335" y="3087149"/>
            <a:ext cx="1182666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0" y="412750"/>
            <a:ext cx="33648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18156" y="1246382"/>
            <a:ext cx="5434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111.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6048" y="2824492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-23105" y="-48613"/>
            <a:ext cx="1048484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43670" y="462761"/>
            <a:ext cx="7480765" cy="6333684"/>
            <a:chOff x="2243670" y="462761"/>
            <a:chExt cx="7480765" cy="63336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>
              <a:fillRect/>
            </a:stretch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>
              <a:fillRect/>
            </a:stretch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1151" t="27019" r="49145" b="19122"/>
            <a:stretch>
              <a:fillRect/>
            </a:stretch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6152" t="27895" r="5756" b="20000"/>
            <a:stretch>
              <a:fillRect/>
            </a:stretch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243670" y="3090791"/>
              <a:ext cx="41599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3909" y="2664093"/>
              <a:ext cx="3460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83421" y="6396335"/>
              <a:ext cx="3079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6874" y="5992353"/>
              <a:ext cx="3460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81448" y="462761"/>
              <a:ext cx="3806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1041447"/>
            <a:ext cx="415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99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99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0247 -0.008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>
              <a:fillRect/>
            </a:stretch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>
              <a:fillRect/>
            </a:stretch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1151" t="27019" r="49145" b="19122"/>
            <a:stretch>
              <a:fillRect/>
            </a:stretch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6152" t="27895" r="5756" b="20000"/>
            <a:stretch>
              <a:fillRect/>
            </a:stretch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243670" y="3090791"/>
              <a:ext cx="4159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3909" y="2664093"/>
              <a:ext cx="34605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 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34802" y="1335218"/>
            <a:ext cx="387324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99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51" t="27019" r="49145" b="19122"/>
          <a:stretch>
            <a:fillRect/>
          </a:stretch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6152" t="27895" r="5756" b="20000"/>
          <a:stretch>
            <a:fillRect/>
          </a:stretch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288209" y="549346"/>
            <a:ext cx="61243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647" y="1978059"/>
            <a:ext cx="577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767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382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479242"/>
            <a:ext cx="352753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151" t="27019" r="49145" b="19122"/>
          <a:stretch>
            <a:fillRect/>
          </a:stretch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6152" t="27895" r="5756" b="20000"/>
          <a:stretch>
            <a:fillRect/>
          </a:stretch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84615" y="3146239"/>
            <a:ext cx="348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úp bê biết khó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>
            <a:fillRect/>
          </a:stretch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151" t="27019" r="49145" b="19122"/>
          <a:stretch>
            <a:fillRect/>
          </a:stretch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6152" t="27895" r="5756" b="20000"/>
          <a:stretch>
            <a:fillRect/>
          </a:stretch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97713" y="635978"/>
            <a:ext cx="972869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7695" y="2260284"/>
            <a:ext cx="879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2594" y="4131009"/>
            <a:ext cx="94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7568" y="368302"/>
            <a:ext cx="97973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>
            <a:fillRect/>
          </a:stretch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>
            <a:fillRect/>
          </a:stretch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/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565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>
            <a:fillRect/>
          </a:stretch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>
            <a:fillRect/>
          </a:stretch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1151" t="27019" r="49145" b="19122"/>
          <a:stretch>
            <a:fillRect/>
          </a:stretch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56152" t="27895" r="5756" b="20000"/>
          <a:stretch>
            <a:fillRect/>
          </a:stretch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127690" y="3506482"/>
            <a:ext cx="353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/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/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/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77873" y="660759"/>
            <a:ext cx="468950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>
            <a:fillRect/>
          </a:stretch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/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206857" y="1128772"/>
              <a:ext cx="2908948" cy="1015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2287</Words>
  <Application>WPS Presentation</Application>
  <PresentationFormat>Custom</PresentationFormat>
  <Paragraphs>103</Paragraphs>
  <Slides>13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SimSun</vt:lpstr>
      <vt:lpstr>Wingdings</vt:lpstr>
      <vt:lpstr>Arial-Rounded</vt:lpstr>
      <vt:lpstr>Yellowtail</vt:lpstr>
      <vt:lpstr>iCiel Cadena</vt:lpstr>
      <vt:lpstr>思源黑体 CN Bold</vt:lpstr>
      <vt:lpstr>iCiel Nabila</vt:lpstr>
      <vt:lpstr>#9Slide03 NettoOTLight</vt:lpstr>
      <vt:lpstr>iCiel Crocante</vt:lpstr>
      <vt:lpstr>Calibri</vt:lpstr>
      <vt:lpstr>Microsoft YaHei</vt:lpstr>
      <vt:lpstr>Arial Unicode MS</vt:lpstr>
      <vt:lpstr>Calibri Light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150</cp:revision>
  <dcterms:created xsi:type="dcterms:W3CDTF">2021-06-15T15:52:00Z</dcterms:created>
  <dcterms:modified xsi:type="dcterms:W3CDTF">2022-11-27T05:00:16Z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39F446E9C9C04A1491752B34A32E9422</vt:lpwstr>
  </property>
  <property fmtid="{D5CDD505-2E9C-101B-9397-08002B2CF9AE}" pid="3" name="KSOProductBuildVer">
    <vt:lpwstr>1033-11.2.0.11380</vt:lpwstr>
  </property>
</Properties>
</file>