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57" r:id="rId3"/>
    <p:sldId id="334" r:id="rId4"/>
    <p:sldId id="335" r:id="rId5"/>
    <p:sldId id="336" r:id="rId6"/>
    <p:sldId id="337" r:id="rId7"/>
    <p:sldId id="338" r:id="rId8"/>
    <p:sldId id="300" r:id="rId9"/>
    <p:sldId id="339" r:id="rId11"/>
    <p:sldId id="311" r:id="rId12"/>
    <p:sldId id="341" r:id="rId13"/>
    <p:sldId id="342" r:id="rId14"/>
    <p:sldId id="315" r:id="rId15"/>
    <p:sldId id="288" r:id="rId16"/>
    <p:sldId id="343" r:id="rId17"/>
    <p:sldId id="282" r:id="rId18"/>
    <p:sldId id="327" r:id="rId19"/>
    <p:sldId id="344" r:id="rId20"/>
    <p:sldId id="345" r:id="rId21"/>
    <p:sldId id="346" r:id="rId22"/>
    <p:sldId id="256" r:id="rId23"/>
    <p:sldId id="268" r:id="rId24"/>
    <p:sldId id="321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>
        <p:scale>
          <a:sx n="60" d="100"/>
          <a:sy n="60" d="100"/>
        </p:scale>
        <p:origin x="516" y="-330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slide" Target="slide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image44.wdp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33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 ĐỒ CHƠI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03565" y="758787"/>
            <a:ext cx="380619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  <a:endParaRPr lang="en-US" sz="32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tiếp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06203" y="2097269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00661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  <a:endParaRPr lang="en-US" sz="32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tiếp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83749" y="1384437"/>
            <a:ext cx="1137805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giã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trầu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giã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trầu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bằng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05907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-780477" y="5038317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vi-VN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vi-VN" sz="3200" dirty="0">
              <a:solidFill>
                <a:srgbClr val="231F2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350" y="5721065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>
            <a:fillRect/>
          </a:stretch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2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456367" y="3200683"/>
            <a:ext cx="11203016" cy="1233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>
            <a:fillRect/>
          </a:stretch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03565" y="664807"/>
            <a:ext cx="380619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79" y="66480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29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  <a:endParaRPr lang="en-US" sz="32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7928048" y="29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3268569" y="2135734"/>
            <a:ext cx="6418608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78" t="62145" r="30543" b="25038"/>
          <a:stretch>
            <a:fillRect/>
          </a:stretch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/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/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图片 1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nặn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  <a:endParaRPr lang="en-US" sz="4400" b="1" smtClean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Tặng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3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4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-1" fmla="*/ 0 w 4430686"/>
              <a:gd name="connsiteY0-2" fmla="*/ 2380386 h 2390661"/>
              <a:gd name="connsiteX1-3" fmla="*/ 0 w 4430686"/>
              <a:gd name="connsiteY1-4" fmla="*/ 0 h 2390661"/>
              <a:gd name="connsiteX2-5" fmla="*/ 4430686 w 4430686"/>
              <a:gd name="connsiteY2-6" fmla="*/ 2390661 h 2390661"/>
              <a:gd name="connsiteX3-7" fmla="*/ 0 w 4430686"/>
              <a:gd name="connsiteY3-8" fmla="*/ 2380386 h 23906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5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-1" fmla="*/ 0 w 4048018"/>
              <a:gd name="connsiteY0-2" fmla="*/ 2623101 h 2623101"/>
              <a:gd name="connsiteX1-3" fmla="*/ 474621 w 4048018"/>
              <a:gd name="connsiteY1-4" fmla="*/ 0 h 2623101"/>
              <a:gd name="connsiteX2-5" fmla="*/ 3495782 w 4048018"/>
              <a:gd name="connsiteY2-6" fmla="*/ 414157 h 2623101"/>
              <a:gd name="connsiteX3-7" fmla="*/ 4048018 w 4048018"/>
              <a:gd name="connsiteY3-8" fmla="*/ 2623101 h 2623101"/>
              <a:gd name="connsiteX4-9" fmla="*/ 0 w 4048018"/>
              <a:gd name="connsiteY4-10" fmla="*/ 2623101 h 2623101"/>
              <a:gd name="connsiteX0-11" fmla="*/ 0 w 4048018"/>
              <a:gd name="connsiteY0-12" fmla="*/ 2623101 h 2623101"/>
              <a:gd name="connsiteX1-13" fmla="*/ 474621 w 4048018"/>
              <a:gd name="connsiteY1-14" fmla="*/ 0 h 2623101"/>
              <a:gd name="connsiteX2-15" fmla="*/ 3518992 w 4048018"/>
              <a:gd name="connsiteY2-16" fmla="*/ 380242 h 2623101"/>
              <a:gd name="connsiteX3-17" fmla="*/ 4048018 w 4048018"/>
              <a:gd name="connsiteY3-18" fmla="*/ 2623101 h 2623101"/>
              <a:gd name="connsiteX4-19" fmla="*/ 0 w 4048018"/>
              <a:gd name="connsiteY4-20" fmla="*/ 2623101 h 2623101"/>
              <a:gd name="connsiteX0-21" fmla="*/ 0 w 4376528"/>
              <a:gd name="connsiteY0-22" fmla="*/ 2623101 h 2623101"/>
              <a:gd name="connsiteX1-23" fmla="*/ 474621 w 4376528"/>
              <a:gd name="connsiteY1-24" fmla="*/ 0 h 2623101"/>
              <a:gd name="connsiteX2-25" fmla="*/ 3518992 w 4376528"/>
              <a:gd name="connsiteY2-26" fmla="*/ 380242 h 2623101"/>
              <a:gd name="connsiteX3-27" fmla="*/ 4376528 w 4376528"/>
              <a:gd name="connsiteY3-28" fmla="*/ 2088486 h 2623101"/>
              <a:gd name="connsiteX4-29" fmla="*/ 0 w 4376528"/>
              <a:gd name="connsiteY4-30" fmla="*/ 2623101 h 2623101"/>
              <a:gd name="connsiteX0-31" fmla="*/ 0 w 4741458"/>
              <a:gd name="connsiteY0-32" fmla="*/ 1227995 h 2088486"/>
              <a:gd name="connsiteX1-33" fmla="*/ 839551 w 4741458"/>
              <a:gd name="connsiteY1-34" fmla="*/ 0 h 2088486"/>
              <a:gd name="connsiteX2-35" fmla="*/ 3883922 w 4741458"/>
              <a:gd name="connsiteY2-36" fmla="*/ 380242 h 2088486"/>
              <a:gd name="connsiteX3-37" fmla="*/ 4741458 w 4741458"/>
              <a:gd name="connsiteY3-38" fmla="*/ 2088486 h 2088486"/>
              <a:gd name="connsiteX4-39" fmla="*/ 0 w 4741458"/>
              <a:gd name="connsiteY4-40" fmla="*/ 1227995 h 2088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6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-1" fmla="*/ 0 w 4430686"/>
              <a:gd name="connsiteY0-2" fmla="*/ 2380386 h 2390661"/>
              <a:gd name="connsiteX1-3" fmla="*/ 0 w 4430686"/>
              <a:gd name="connsiteY1-4" fmla="*/ 0 h 2390661"/>
              <a:gd name="connsiteX2-5" fmla="*/ 4430686 w 4430686"/>
              <a:gd name="connsiteY2-6" fmla="*/ 2390661 h 2390661"/>
              <a:gd name="connsiteX3-7" fmla="*/ 0 w 4430686"/>
              <a:gd name="connsiteY3-8" fmla="*/ 2380386 h 2390661"/>
              <a:gd name="connsiteX0-9" fmla="*/ 20548 w 4430686"/>
              <a:gd name="connsiteY0-10" fmla="*/ 1866681 h 2390661"/>
              <a:gd name="connsiteX1-11" fmla="*/ 0 w 4430686"/>
              <a:gd name="connsiteY1-12" fmla="*/ 0 h 2390661"/>
              <a:gd name="connsiteX2-13" fmla="*/ 4430686 w 4430686"/>
              <a:gd name="connsiteY2-14" fmla="*/ 2390661 h 2390661"/>
              <a:gd name="connsiteX3-15" fmla="*/ 20548 w 4430686"/>
              <a:gd name="connsiteY3-16" fmla="*/ 1866681 h 2390661"/>
              <a:gd name="connsiteX0-17" fmla="*/ 20548 w 4420415"/>
              <a:gd name="connsiteY0-18" fmla="*/ 1866681 h 1979695"/>
              <a:gd name="connsiteX1-19" fmla="*/ 0 w 4420415"/>
              <a:gd name="connsiteY1-20" fmla="*/ 0 h 1979695"/>
              <a:gd name="connsiteX2-21" fmla="*/ 4420415 w 4420415"/>
              <a:gd name="connsiteY2-22" fmla="*/ 1979695 h 1979695"/>
              <a:gd name="connsiteX3-23" fmla="*/ 20548 w 4420415"/>
              <a:gd name="connsiteY3-24" fmla="*/ 1866681 h 1979695"/>
              <a:gd name="connsiteX0-25" fmla="*/ 51371 w 4420415"/>
              <a:gd name="connsiteY0-26" fmla="*/ 1969423 h 1979695"/>
              <a:gd name="connsiteX1-27" fmla="*/ 0 w 4420415"/>
              <a:gd name="connsiteY1-28" fmla="*/ 0 h 1979695"/>
              <a:gd name="connsiteX2-29" fmla="*/ 4420415 w 4420415"/>
              <a:gd name="connsiteY2-30" fmla="*/ 1979695 h 1979695"/>
              <a:gd name="connsiteX3-31" fmla="*/ 51371 w 4420415"/>
              <a:gd name="connsiteY3-32" fmla="*/ 1969423 h 19796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>
            <a:fillRect/>
          </a:stretch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>
            <a:fillRect/>
          </a:stretch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0966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7722" y="566953"/>
            <a:ext cx="11909039" cy="55118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 từ ngữ cho biết chú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 vui vì được bé tặng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4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77231" y="15975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34019" y="34162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xúc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864223" y="31367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77817" y="13451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háo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22155" y="46487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bldLvl="0" animBg="1"/>
      <p:bldP spid="31" grpId="0" bldLvl="0" animBg="1"/>
      <p:bldP spid="32" grpId="0" bldLvl="0" animBg="1"/>
      <p:bldP spid="44" grpId="0" bldLvl="0" animBg="1"/>
      <p:bldP spid="45" grpId="0" bldLvl="0" animBg="1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1" y="2727900"/>
            <a:ext cx="763314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</a:t>
            </a:r>
            <a:r>
              <a:rPr lang="en-US" sz="33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33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33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8" y="2376693"/>
            <a:ext cx="7158533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63" y="2740948"/>
            <a:ext cx="4631363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48213" y="393323"/>
            <a:ext cx="3275403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en-US" altLang="zh-C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19" y="1320136"/>
            <a:ext cx="735012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803572" y="1567302"/>
            <a:ext cx="529449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 đúng các tiếng, biết ngắt nghỉ, nhấn giọng phù hợp.</a:t>
            </a:r>
            <a:endParaRPr lang="en-US" altLang="zh-CN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519" y="3426748"/>
            <a:ext cx="7208232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117" y="1369347"/>
            <a:ext cx="1096963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6243" y="2461547"/>
            <a:ext cx="1096963" cy="1096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243" y="3502947"/>
            <a:ext cx="939800" cy="1111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2" y="2779196"/>
            <a:ext cx="46467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Biết về một trò chơi quen thuộc</a:t>
            </a:r>
            <a:endParaRPr lang="en-US" altLang="zh-CN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2" y="3728542"/>
            <a:ext cx="454886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 chia sẻ khi chơi, biết quan tâm đến mọi người.</a:t>
            </a:r>
            <a:endParaRPr lang="en-US" altLang="zh-CN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>
            <a:fillRect/>
          </a:stretch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>
            <a:fillRect/>
          </a:stretch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8" y="407628"/>
            <a:ext cx="4451131" cy="47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03565" y="728307"/>
            <a:ext cx="380619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thằng chuột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Tặng riêng chú mèo,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ta thích chí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Vểnh râu “meo meo”!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Ngoài hiên đã nắng,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xong rồi.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Đừng sờ vào đấy,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79" y="72830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Bên thềm gió mát,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đồ chơi.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 nằm vẫy đuôi,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Tròn xoe đôi mắt.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thị,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là quả na,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mẹ,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 này phần cha.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 chiếc cối nhỏ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Bé nặn thật tròn,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Biếu bà đấy nhé,</a:t>
            </a:r>
            <a:br>
              <a:rPr lang="vi-VN" sz="2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Giã trầu thêm ngon.</a:t>
            </a:r>
            <a:endParaRPr lang="en-US" sz="28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6379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  <a:endParaRPr lang="en-US" sz="3200" b="1" dirty="0" smtClean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8421604" y="17893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mẫu</a:t>
            </a:r>
            <a:endParaRPr lang="en-US" sz="4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2728</Words>
  <Application>WPS Presentation</Application>
  <PresentationFormat>Custom</PresentationFormat>
  <Paragraphs>135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SimSun</vt:lpstr>
      <vt:lpstr>Wingdings</vt:lpstr>
      <vt:lpstr>r0c0i Linotte</vt:lpstr>
      <vt:lpstr>#9Slide03 NettoOTLight</vt:lpstr>
      <vt:lpstr>Arial-Rounded</vt:lpstr>
      <vt:lpstr>iCiel Cadena</vt:lpstr>
      <vt:lpstr>Times New Roman</vt:lpstr>
      <vt:lpstr>SVN-Gretoon</vt:lpstr>
      <vt:lpstr>Segoe Print</vt:lpstr>
      <vt:lpstr>方正粗圆_GBK</vt:lpstr>
      <vt:lpstr>Calibri</vt:lpstr>
      <vt:lpstr>Microsoft YaHei</vt:lpstr>
      <vt:lpstr>Arial Unicode MS</vt:lpstr>
      <vt:lpstr>Yellowtail</vt:lpstr>
      <vt:lpstr>Calibri Light</vt:lpstr>
      <vt:lpstr>iCiel Nabila</vt:lpstr>
      <vt:lpstr>iCiel Crocante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140</cp:revision>
  <dcterms:created xsi:type="dcterms:W3CDTF">2021-06-17T09:40:00Z</dcterms:created>
  <dcterms:modified xsi:type="dcterms:W3CDTF">2022-11-27T05:04:19Z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1352394B4CF444D299DB87C79F256C81</vt:lpwstr>
  </property>
  <property fmtid="{D5CDD505-2E9C-101B-9397-08002B2CF9AE}" pid="3" name="KSOProductBuildVer">
    <vt:lpwstr>1033-11.2.0.11380</vt:lpwstr>
  </property>
</Properties>
</file>