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0" r:id="rId3"/>
    <p:sldId id="258" r:id="rId4"/>
    <p:sldId id="259" r:id="rId5"/>
    <p:sldId id="260" r:id="rId6"/>
    <p:sldId id="261" r:id="rId7"/>
    <p:sldId id="274" r:id="rId8"/>
    <p:sldId id="262" r:id="rId9"/>
    <p:sldId id="267" r:id="rId10"/>
    <p:sldId id="269" r:id="rId11"/>
    <p:sldId id="270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47" autoAdjust="0"/>
    <p:restoredTop sz="94660"/>
  </p:normalViewPr>
  <p:slideViewPr>
    <p:cSldViewPr snapToGrid="0">
      <p:cViewPr>
        <p:scale>
          <a:sx n="73" d="100"/>
          <a:sy n="73" d="100"/>
        </p:scale>
        <p:origin x="-1560" y="-5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4.jpeg"/><Relationship Id="rId7" Type="http://schemas.microsoft.com/office/2007/relationships/hdphoto" Target="../media/image33.wdp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media" Target="../media/media3.mp3"/><Relationship Id="rId3" Type="http://schemas.openxmlformats.org/officeDocument/2006/relationships/audio" Target="NULL" TargetMode="External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image28.wdp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microsoft.com/office/2007/relationships/hdphoto" Target="../media/image25.wdp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 HOA M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>
            <a:fillRect/>
          </a:stretch>
        </p:blipFill>
        <p:spPr>
          <a:xfrm>
            <a:off x="9012832" y="3579465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9012832" y="867274"/>
            <a:ext cx="2425815" cy="2193289"/>
            <a:chOff x="179882" y="202717"/>
            <a:chExt cx="3326130" cy="3007304"/>
          </a:xfrm>
        </p:grpSpPr>
        <p:grpSp>
          <p:nvGrpSpPr>
            <p:cNvPr id="12" name="Group 11"/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2469.3339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23" name="Picture 22" descr="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08" y="372490"/>
            <a:ext cx="3796543" cy="371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23173" r="11330" b="23124"/>
          <a:stretch>
            <a:fillRect/>
          </a:stretch>
        </p:blipFill>
        <p:spPr bwMode="auto">
          <a:xfrm>
            <a:off x="5185607" y="2170925"/>
            <a:ext cx="1792867" cy="176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Group 150"/>
          <p:cNvGraphicFramePr>
            <a:graphicFrameLocks noGrp="1"/>
          </p:cNvGraphicFramePr>
          <p:nvPr/>
        </p:nvGraphicFramePr>
        <p:xfrm>
          <a:off x="319801" y="4086880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" name="Rectangle 115"/>
          <p:cNvSpPr>
            <a:spLocks noChangeArrowheads="1"/>
          </p:cNvSpPr>
          <p:nvPr/>
        </p:nvSpPr>
        <p:spPr bwMode="auto">
          <a:xfrm>
            <a:off x="319801" y="3820252"/>
            <a:ext cx="792187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MŎ c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wgựa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Ǉàu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/>
          <p:cNvSpPr txBox="1"/>
          <p:nvPr/>
        </p:nvSpPr>
        <p:spPr>
          <a:xfrm>
            <a:off x="1135171" y="3896086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  <a:endParaRPr lang="en-US" altLang="zh-CN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/>
          <p:cNvSpPr/>
          <p:nvPr/>
        </p:nvSpPr>
        <p:spPr>
          <a:xfrm>
            <a:off x="2476091" y="1510216"/>
            <a:ext cx="10176654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矩形 29"/>
          <p:cNvSpPr/>
          <p:nvPr/>
        </p:nvSpPr>
        <p:spPr>
          <a:xfrm>
            <a:off x="2476091" y="2866950"/>
            <a:ext cx="8815686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MŎ c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wgựa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Ǉàu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/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26"/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/>
            <p:cNvSpPr txBox="1"/>
            <p:nvPr/>
          </p:nvSpPr>
          <p:spPr>
            <a:xfrm>
              <a:off x="2300528" y="2482685"/>
              <a:ext cx="887577" cy="755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01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9" name="组合 29"/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/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02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2" name="组合 32"/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/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03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15" name="矩形 28"/>
          <p:cNvSpPr/>
          <p:nvPr/>
        </p:nvSpPr>
        <p:spPr>
          <a:xfrm>
            <a:off x="5016295" y="322198"/>
            <a:ext cx="271800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85440" y="2078567"/>
            <a:ext cx="219867" cy="3798506"/>
            <a:chOff x="1042416" y="804672"/>
            <a:chExt cx="210312" cy="43616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147568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/>
          <p:cNvSpPr txBox="1">
            <a:spLocks noChangeArrowheads="1"/>
          </p:cNvSpPr>
          <p:nvPr/>
        </p:nvSpPr>
        <p:spPr bwMode="auto">
          <a:xfrm>
            <a:off x="-143210" y="2999152"/>
            <a:ext cx="12561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31"/>
          <p:cNvSpPr/>
          <p:nvPr/>
        </p:nvSpPr>
        <p:spPr>
          <a:xfrm>
            <a:off x="7090096" y="91542"/>
            <a:ext cx="4571188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矩形 31"/>
          <p:cNvSpPr/>
          <p:nvPr/>
        </p:nvSpPr>
        <p:spPr>
          <a:xfrm>
            <a:off x="6671639" y="1139058"/>
            <a:ext cx="57511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1 là nét móc ngược trái (gần giống nét 2 ở chữ K nhưng hơi lượn đầu sang phải)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 flipV="1">
            <a:off x="1559197" y="784934"/>
            <a:ext cx="4738061" cy="251821"/>
            <a:chOff x="5440680" y="1322832"/>
            <a:chExt cx="3017520" cy="195072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3196716" y="318433"/>
            <a:ext cx="1071844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 ô li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m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" t="2356" r="3983" b="3794"/>
          <a:stretch>
            <a:fillRect/>
          </a:stretch>
        </p:blipFill>
        <p:spPr bwMode="auto">
          <a:xfrm>
            <a:off x="1524714" y="1139058"/>
            <a:ext cx="4875252" cy="481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31"/>
          <p:cNvSpPr/>
          <p:nvPr/>
        </p:nvSpPr>
        <p:spPr>
          <a:xfrm>
            <a:off x="6671640" y="2764002"/>
            <a:ext cx="48752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2 là nét thẳng đứng hợi lượn một chút ở nét cuối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矩形 31"/>
          <p:cNvSpPr/>
          <p:nvPr/>
        </p:nvSpPr>
        <p:spPr>
          <a:xfrm>
            <a:off x="6671640" y="3868862"/>
            <a:ext cx="48752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3 là nét thẳng xiên hơi lượn ở 2 đầu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矩形 31"/>
          <p:cNvSpPr/>
          <p:nvPr/>
        </p:nvSpPr>
        <p:spPr>
          <a:xfrm>
            <a:off x="6671640" y="4946080"/>
            <a:ext cx="5367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4 là nét móc ngược phải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>
            <a:fillRect/>
          </a:stretch>
        </p:blipFill>
        <p:spPr>
          <a:xfrm rot="18588567">
            <a:off x="2608374" y="4715237"/>
            <a:ext cx="729008" cy="88243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>
            <a:fillRect/>
          </a:stretch>
        </p:blipFill>
        <p:spPr>
          <a:xfrm rot="18588567">
            <a:off x="3925196" y="1740745"/>
            <a:ext cx="729008" cy="8824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>
            <a:fillRect/>
          </a:stretch>
        </p:blipFill>
        <p:spPr>
          <a:xfrm rot="18588567">
            <a:off x="3888816" y="5478077"/>
            <a:ext cx="729008" cy="8824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>
            <a:fillRect/>
          </a:stretch>
        </p:blipFill>
        <p:spPr>
          <a:xfrm rot="18588567">
            <a:off x="5189209" y="1705014"/>
            <a:ext cx="729008" cy="882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1.85185E-6 L 0.00469 -0.04583 L -0.00156 -0.07407 L -0.01471 -0.09629 L -0.03411 -0.10139 L -0.05703 -0.08889 L -0.07096 -0.06551 L -0.08138 -0.02592 L -0.08268 0.02338 L -0.07995 0.04676 L -0.06888 0.08148 L -0.05573 0.10116 L -0.0362 0.10972 L -0.02161 0.10857 L -0.0043 0.10232 L 0.0138 0.08009 L 0.03112 0.04445 L 0.04362 0.00116 L 0.05339 -0.0544 L 0.06029 -0.13958 L 0.06589 -0.22847 L 0.07279 -0.32106 L 0.08464 -0.39143 L 0.10547 -0.43588 " pathEditMode="relative" rAng="0" ptsTypes="AAAAAAAAAAAAAAAAAAAAAAAA">
                                      <p:cBhvr>
                                        <p:cTn id="3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23 L 0.00013 0.1581 L 0.00013 0.32592 L -0.0013 0.45069 L -0.00195 0.49259 L -0.0082 0.54583 " pathEditMode="relative" rAng="0" ptsTypes="AAAAAA">
                                      <p:cBhvr>
                                        <p:cTn id="47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2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047 L 0.01914 -0.03055 L 0.03021 -0.0787 L 0.03997 -0.14768 L 0.04831 -0.23055 L 0.05312 -0.30578 L 0.06224 -0.39213 L 0.07187 -0.4662 L 0.08724 -0.51574 L 0.10742 -0.55138 " pathEditMode="relative" rAng="0" ptsTypes="AAAAAAAAAA">
                                      <p:cBhvr>
                                        <p:cTn id="6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47 L -0.00365 0.17199 L -0.00365 0.28565 L -0.0043 0.40903 L -0.00156 0.47084 L 0.00195 0.49792 L 0.01094 0.52755 L 0.02617 0.54607 L 0.03529 0.54861 L 0.05195 0.54491 L 0.06992 0.5213 L 0.08112 0.48426 L 0.09088 0.44723 " pathEditMode="relative" rAng="0" ptsTypes="AAAAAAAAAAAAA">
                                      <p:cBhvr>
                                        <p:cTn id="7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2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  <p:bldP spid="16" grpId="0"/>
      <p:bldP spid="17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/>
          <p:cNvSpPr/>
          <p:nvPr/>
        </p:nvSpPr>
        <p:spPr>
          <a:xfrm>
            <a:off x="3580618" y="166207"/>
            <a:ext cx="5626187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hữ hoa 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047875" y="1333500"/>
            <a:ext cx="8096250" cy="474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64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1071154" y="5351608"/>
            <a:ext cx="1094667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m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594" y="220073"/>
            <a:ext cx="5245031" cy="513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5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23173" r="11330" b="23124"/>
          <a:stretch>
            <a:fillRect/>
          </a:stretch>
        </p:blipFill>
        <p:spPr bwMode="auto">
          <a:xfrm>
            <a:off x="7737401" y="2662558"/>
            <a:ext cx="2559023" cy="252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b="13333"/>
          <a:stretch>
            <a:fillRect/>
          </a:stretch>
        </p:blipFill>
        <p:spPr>
          <a:xfrm>
            <a:off x="2667000" y="266700"/>
            <a:ext cx="6858000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/>
          <p:cNvSpPr/>
          <p:nvPr/>
        </p:nvSpPr>
        <p:spPr>
          <a:xfrm>
            <a:off x="1323320" y="2657317"/>
            <a:ext cx="4871159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>
            <a:fillRect/>
          </a:stretch>
        </p:blipFill>
        <p:spPr>
          <a:xfrm>
            <a:off x="590524" y="1904614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469972" y="2062106"/>
            <a:ext cx="6681156" cy="1568600"/>
            <a:chOff x="3754849" y="1730426"/>
            <a:chExt cx="4545106" cy="1103838"/>
          </a:xfrm>
        </p:grpSpPr>
        <p:sp>
          <p:nvSpPr>
            <p:cNvPr id="11" name="Text Box 1736"/>
            <p:cNvSpPr txBox="1">
              <a:spLocks noChangeArrowheads="1"/>
            </p:cNvSpPr>
            <p:nvPr/>
          </p:nvSpPr>
          <p:spPr bwMode="auto">
            <a:xfrm>
              <a:off x="4045692" y="2091554"/>
              <a:ext cx="4005369" cy="410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ứng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103838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7" y="1185275"/>
            <a:ext cx="2798307" cy="2780017"/>
          </a:xfrm>
          <a:prstGeom prst="rect">
            <a:avLst/>
          </a:prstGeom>
        </p:spPr>
      </p:pic>
      <p:sp>
        <p:nvSpPr>
          <p:cNvPr id="17" name="Text Box 1736"/>
          <p:cNvSpPr txBox="1">
            <a:spLocks noChangeArrowheads="1"/>
          </p:cNvSpPr>
          <p:nvPr/>
        </p:nvSpPr>
        <p:spPr bwMode="auto">
          <a:xfrm>
            <a:off x="2248985" y="2575535"/>
            <a:ext cx="95816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răn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lo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Group 150"/>
          <p:cNvGraphicFramePr>
            <a:graphicFrameLocks noGrp="1"/>
          </p:cNvGraphicFramePr>
          <p:nvPr/>
        </p:nvGraphicFramePr>
        <p:xfrm>
          <a:off x="2627998" y="513194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Rectangle 115"/>
          <p:cNvSpPr>
            <a:spLocks noChangeArrowheads="1"/>
          </p:cNvSpPr>
          <p:nvPr/>
        </p:nvSpPr>
        <p:spPr bwMode="auto">
          <a:xfrm>
            <a:off x="2562615" y="375997"/>
            <a:ext cx="768673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MŎ c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wgựa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Ǉàu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49323" y="3996040"/>
            <a:ext cx="927211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>
            <a:fillRect/>
          </a:stretch>
        </p:blipFill>
        <p:spPr>
          <a:xfrm>
            <a:off x="0" y="3982661"/>
            <a:ext cx="2703269" cy="213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/>
          <p:cNvGraphicFramePr>
            <a:graphicFrameLocks noGrp="1"/>
          </p:cNvGraphicFramePr>
          <p:nvPr/>
        </p:nvGraphicFramePr>
        <p:xfrm>
          <a:off x="2326401" y="967094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1725"/>
          <p:cNvSpPr txBox="1">
            <a:spLocks noChangeArrowheads="1"/>
          </p:cNvSpPr>
          <p:nvPr/>
        </p:nvSpPr>
        <p:spPr bwMode="auto">
          <a:xfrm>
            <a:off x="1347787" y="2607522"/>
            <a:ext cx="10718164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1727"/>
          <p:cNvSpPr txBox="1">
            <a:spLocks noChangeArrowheads="1"/>
          </p:cNvSpPr>
          <p:nvPr/>
        </p:nvSpPr>
        <p:spPr bwMode="auto">
          <a:xfrm>
            <a:off x="2605676" y="5653722"/>
            <a:ext cx="48785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736"/>
          <p:cNvSpPr txBox="1">
            <a:spLocks noChangeArrowheads="1"/>
          </p:cNvSpPr>
          <p:nvPr/>
        </p:nvSpPr>
        <p:spPr bwMode="auto">
          <a:xfrm>
            <a:off x="2605703" y="2591255"/>
            <a:ext cx="7591617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1737"/>
          <p:cNvSpPr txBox="1">
            <a:spLocks noChangeArrowheads="1"/>
          </p:cNvSpPr>
          <p:nvPr/>
        </p:nvSpPr>
        <p:spPr bwMode="auto">
          <a:xfrm>
            <a:off x="499110" y="3161665"/>
            <a:ext cx="11692255" cy="24917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 (</a:t>
            </a:r>
            <a:r>
              <a:rPr lang="vi-VN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ngựa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tàu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bỏ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),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  <a:endParaRPr lang="en-US" altLang="en-US" sz="3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1727"/>
          <p:cNvSpPr txBox="1">
            <a:spLocks noChangeArrowheads="1"/>
          </p:cNvSpPr>
          <p:nvPr/>
        </p:nvSpPr>
        <p:spPr bwMode="auto">
          <a:xfrm>
            <a:off x="2605508" y="3228733"/>
            <a:ext cx="6981197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M, g, b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1727"/>
          <p:cNvSpPr txBox="1">
            <a:spLocks noChangeArrowheads="1"/>
          </p:cNvSpPr>
          <p:nvPr/>
        </p:nvSpPr>
        <p:spPr bwMode="auto">
          <a:xfrm>
            <a:off x="2605482" y="4167300"/>
            <a:ext cx="70866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1737"/>
          <p:cNvSpPr txBox="1">
            <a:spLocks noChangeArrowheads="1"/>
          </p:cNvSpPr>
          <p:nvPr/>
        </p:nvSpPr>
        <p:spPr bwMode="auto">
          <a:xfrm>
            <a:off x="1006792" y="3413267"/>
            <a:ext cx="10562496" cy="15684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1727"/>
          <p:cNvSpPr txBox="1">
            <a:spLocks noChangeArrowheads="1"/>
          </p:cNvSpPr>
          <p:nvPr/>
        </p:nvSpPr>
        <p:spPr bwMode="auto">
          <a:xfrm>
            <a:off x="2605153" y="4955203"/>
            <a:ext cx="3955529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li. 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1737"/>
          <p:cNvSpPr txBox="1">
            <a:spLocks noChangeArrowheads="1"/>
          </p:cNvSpPr>
          <p:nvPr/>
        </p:nvSpPr>
        <p:spPr bwMode="auto">
          <a:xfrm>
            <a:off x="1909341" y="3632281"/>
            <a:ext cx="7677150" cy="13220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15"/>
          <p:cNvSpPr>
            <a:spLocks noChangeArrowheads="1"/>
          </p:cNvSpPr>
          <p:nvPr/>
        </p:nvSpPr>
        <p:spPr bwMode="auto">
          <a:xfrm>
            <a:off x="2250440" y="639445"/>
            <a:ext cx="7997825" cy="14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MŎ c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wgựa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Ǉàu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1450</Words>
  <Application>WPS Presentation</Application>
  <PresentationFormat>Custom</PresentationFormat>
  <Paragraphs>78</Paragraphs>
  <Slides>11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8" baseType="lpstr">
      <vt:lpstr>Arial</vt:lpstr>
      <vt:lpstr>SimSun</vt:lpstr>
      <vt:lpstr>Wingdings</vt:lpstr>
      <vt:lpstr>Arial-Rounded</vt:lpstr>
      <vt:lpstr>Yellowtail</vt:lpstr>
      <vt:lpstr>iCiel Cadena</vt:lpstr>
      <vt:lpstr>思源黑体 CN Bold</vt:lpstr>
      <vt:lpstr>HP001 5 hàng</vt:lpstr>
      <vt:lpstr>Arial</vt:lpstr>
      <vt:lpstr>iCiel Crocante</vt:lpstr>
      <vt:lpstr>Calibri</vt:lpstr>
      <vt:lpstr>Microsoft YaHei</vt:lpstr>
      <vt:lpstr>Arial Unicode MS</vt:lpstr>
      <vt:lpstr>Calibri Light</vt:lpstr>
      <vt:lpstr>Times New Roman</vt:lpstr>
      <vt:lpstr>字魂36号-正文宋楷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176</cp:revision>
  <dcterms:created xsi:type="dcterms:W3CDTF">2021-05-29T04:52:00Z</dcterms:created>
  <dcterms:modified xsi:type="dcterms:W3CDTF">2022-11-27T04:38:13Z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8518E46E56534E388B801C6EA0F4DA82</vt:lpwstr>
  </property>
  <property fmtid="{D5CDD505-2E9C-101B-9397-08002B2CF9AE}" pid="3" name="KSOProductBuildVer">
    <vt:lpwstr>1033-11.2.0.11380</vt:lpwstr>
  </property>
</Properties>
</file>