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7" r:id="rId4"/>
    <p:sldMasterId id="2147483681" r:id="rId5"/>
    <p:sldMasterId id="2147483693" r:id="rId6"/>
  </p:sldMasterIdLst>
  <p:notesMasterIdLst>
    <p:notesMasterId r:id="rId9"/>
  </p:notesMasterIdLst>
  <p:sldIdLst>
    <p:sldId id="2914" r:id="rId7"/>
    <p:sldId id="474" r:id="rId8"/>
    <p:sldId id="2902" r:id="rId10"/>
    <p:sldId id="260" r:id="rId11"/>
    <p:sldId id="2903" r:id="rId12"/>
    <p:sldId id="2904" r:id="rId13"/>
    <p:sldId id="324" r:id="rId14"/>
    <p:sldId id="2905" r:id="rId15"/>
    <p:sldId id="2907" r:id="rId16"/>
    <p:sldId id="2909" r:id="rId17"/>
    <p:sldId id="2910" r:id="rId18"/>
    <p:sldId id="2911" r:id="rId19"/>
    <p:sldId id="4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4" Type="http://schemas.openxmlformats.org/officeDocument/2006/relationships/theme" Target="../theme/theme5.xml"/><Relationship Id="rId13" Type="http://schemas.openxmlformats.org/officeDocument/2006/relationships/image" Target="../media/image6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TỰ LÀM LẤY VIỆC CỦA MÌNH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1901" y="0"/>
            <a:ext cx="729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/>
              <a:t>Trò chơi:  Ai biết tự phục vụ?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7" y="715476"/>
            <a:ext cx="5057774" cy="351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38" y="4572864"/>
            <a:ext cx="1174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Chia lớp thành 3 nhóm,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với bạn trong nhóm mình 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mình có thể tự làm để phục vụ bản thân: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 từ câu “Tớ tự…”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tự …” “Mình tự …”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đếm xem tổ mình có bao nhiêu bạn có thể tự phục vụ?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481" y="3006461"/>
            <a:ext cx="263260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429001"/>
            <a:ext cx="7818554" cy="3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/>
          <p:cNvSpPr/>
          <p:nvPr/>
        </p:nvSpPr>
        <p:spPr>
          <a:xfrm>
            <a:off x="1809750" y="123825"/>
            <a:ext cx="9393869" cy="3829329"/>
          </a:xfrm>
          <a:prstGeom prst="wedgeEllipseCallout">
            <a:avLst>
              <a:gd name="adj1" fmla="val -47724"/>
              <a:gd name="adj2" fmla="val 36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 với bố mẹ để lựa chọn một việc em muốn được tự làm nhưng chưa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mẹ hướng dẫn cách thực hiện công việc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690774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bài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92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148" y="1994515"/>
            <a:ext cx="10555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lớn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nên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làm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vừa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sức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phục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vụ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mình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. </a:t>
            </a:r>
            <a:endParaRPr lang="en-US" sz="4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8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92" y="243182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495" y="194294"/>
            <a:ext cx="1080412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Kể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việc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tự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làm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phục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vụ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bản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thân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32" y="1593125"/>
            <a:ext cx="3861277" cy="3048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17" y="1593125"/>
            <a:ext cx="3581390" cy="2897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888" y="1713020"/>
            <a:ext cx="3450718" cy="2450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39309" y="4163997"/>
            <a:ext cx="138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tắm</a:t>
            </a:r>
            <a:endParaRPr lang="en-US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/>
          <p:cNvSpPr/>
          <p:nvPr/>
        </p:nvSpPr>
        <p:spPr>
          <a:xfrm>
            <a:off x="3117913" y="1810028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peech Bubble: Oval 7"/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khát nước, em tự uống nước như thế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Oval 8"/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ăn xong có mang bát cơm để vào chỗ rửa bát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Oval 5"/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biết cách tự gắp thức ăn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033" y="1358283"/>
            <a:ext cx="10555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Calibri" panose="020F0502020204030204"/>
              </a:rPr>
              <a:t>Muốn tự làm một việc, trước hết mình phải quan sát cách người lớn làm hoặc</a:t>
            </a:r>
            <a:endParaRPr lang="vi-VN" sz="4800" dirty="0">
              <a:solidFill>
                <a:srgbClr val="000000"/>
              </a:solidFill>
              <a:latin typeface="Calibri" panose="020F0502020204030204"/>
            </a:endParaRPr>
          </a:p>
          <a:p>
            <a:pPr lvl="0" algn="ctr"/>
            <a:r>
              <a:rPr lang="vi-VN" sz="4800" dirty="0">
                <a:solidFill>
                  <a:srgbClr val="000000"/>
                </a:solidFill>
                <a:latin typeface="Calibri" panose="020F0502020204030204"/>
              </a:rPr>
              <a:t>nhờ hướng dẫn. Mình làm nhiều sẽ quen tay, sẽ không ngại nữa.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3198" y="3006461"/>
            <a:ext cx="3147167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199793"/>
            <a:ext cx="7818554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WPS Presentation</Application>
  <PresentationFormat>Custom</PresentationFormat>
  <Paragraphs>49</Paragraphs>
  <Slides>13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Calibri</vt:lpstr>
      <vt:lpstr>Microsoft YaHei</vt:lpstr>
      <vt:lpstr>Arial-Rounded</vt:lpstr>
      <vt:lpstr>Segoe Print</vt:lpstr>
      <vt:lpstr>Times New Roman</vt:lpstr>
      <vt:lpstr>Times New Roman</vt:lpstr>
      <vt:lpstr>Arial Unicode MS</vt:lpstr>
      <vt:lpstr>字魂36号-正文宋楷</vt:lpstr>
      <vt:lpstr>Calibri Light</vt:lpstr>
      <vt:lpstr>等线 Light</vt:lpstr>
      <vt:lpstr>等线</vt:lpstr>
      <vt:lpstr>自定义设计方案</vt:lpstr>
      <vt:lpstr>3_Office Theme</vt:lpstr>
      <vt:lpstr>4_Office Theme</vt:lpstr>
      <vt:lpstr>Office 主题​​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2021-06-14T10:13:00Z</dcterms:created>
  <dcterms:modified xsi:type="dcterms:W3CDTF">2022-11-27T05:25:48Z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C6F440D88FC343E4A1413336AABC202E</vt:lpwstr>
  </property>
  <property fmtid="{D5CDD505-2E9C-101B-9397-08002B2CF9AE}" pid="3" name="KSOProductBuildVer">
    <vt:lpwstr>1033-11.2.0.11380</vt:lpwstr>
  </property>
</Properties>
</file>