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290" r:id="rId3"/>
    <p:sldId id="289" r:id="rId4"/>
    <p:sldId id="291" r:id="rId5"/>
    <p:sldId id="295" r:id="rId6"/>
    <p:sldId id="29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63534-9520-4CD2-85C0-B83C79ECE95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FCD16-0465-494A-A862-7B391A42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7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20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8A298-E6A9-40C9-A386-68C1FA64916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24456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40" y="3429635"/>
            <a:ext cx="12190095" cy="92333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SỐ BỊ CHIA – SỐ CHIA </a:t>
            </a:r>
            <a:br>
              <a:rPr lang="en-US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 </a:t>
            </a:r>
            <a:r>
              <a:rPr lang="en-US" altLang="en-US" sz="3000" b="1" spc="60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TIẾT 2)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=""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=""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=""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287</Words>
  <Application>Microsoft Office PowerPoint</Application>
  <PresentationFormat>Widescreen</PresentationFormat>
  <Paragraphs>110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Microsoft YaHei</vt:lpstr>
      <vt:lpstr>宋体</vt:lpstr>
      <vt:lpstr>Arial</vt:lpstr>
      <vt:lpstr>Calibri</vt:lpstr>
      <vt:lpstr>Cambria Math</vt:lpstr>
      <vt:lpstr>iCiel Cadena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167</cp:revision>
  <dcterms:created xsi:type="dcterms:W3CDTF">2021-06-02T01:34:28Z</dcterms:created>
  <dcterms:modified xsi:type="dcterms:W3CDTF">2023-02-03T03:12:28Z</dcterms:modified>
</cp:coreProperties>
</file>