
<file path=[Content_Types].xml><?xml version="1.0" encoding="utf-8"?>
<Types xmlns="http://schemas.openxmlformats.org/package/2006/content-types">
  <Default Extension="mp3" ContentType="audio/mpeg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sldIdLst>
    <p:sldId id="296" r:id="rId2"/>
    <p:sldId id="283" r:id="rId3"/>
    <p:sldId id="284" r:id="rId4"/>
    <p:sldId id="286" r:id="rId5"/>
    <p:sldId id="287" r:id="rId6"/>
    <p:sldId id="294" r:id="rId7"/>
    <p:sldId id="295" r:id="rId8"/>
  </p:sldIdLst>
  <p:sldSz cx="12192000" cy="6858000"/>
  <p:notesSz cx="6858000" cy="9144000"/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EF2FB"/>
    <a:srgbClr val="FFDDDE"/>
    <a:srgbClr val="C6EAFA"/>
    <a:srgbClr val="FF0066"/>
    <a:srgbClr val="F299D1"/>
    <a:srgbClr val="FFF79A"/>
    <a:srgbClr val="FFFBCD"/>
    <a:srgbClr val="FDDEEB"/>
    <a:srgbClr val="FFF789"/>
    <a:srgbClr val="E0723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3015" autoAdjust="0"/>
    <p:restoredTop sz="94660"/>
  </p:normalViewPr>
  <p:slideViewPr>
    <p:cSldViewPr snapToGrid="0">
      <p:cViewPr varScale="1">
        <p:scale>
          <a:sx n="67" d="100"/>
          <a:sy n="67" d="100"/>
        </p:scale>
        <p:origin x="520" y="5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5D79060-FE19-4D62-993E-DF3BA87C50B0}" type="datetimeFigureOut">
              <a:rPr lang="en-US" smtClean="0"/>
              <a:t>2/3/2023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45A8787-9F29-46D2-8CD1-F2C62BAB99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301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CB8912-F0BA-4AD8-8415-DA1F26BCB09F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100301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=""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=""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=""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=""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=""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=""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=""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=""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=""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=""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=""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=""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=""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=""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=""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=""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=""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=""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=""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=""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=""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=""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=""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=""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=""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=""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=""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=""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=""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=""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=""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=""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=""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=""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=""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=""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=""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=""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=""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=""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=""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=""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=""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=""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=""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=""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=""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=""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=""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=""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=""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=""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=""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=""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=""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=""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=""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=""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=""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=""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=""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=""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=""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=""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=""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=""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=""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=""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=""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=""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=""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=""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=""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=""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=""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=""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=""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=""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=""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=""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=""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=""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=""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=""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=""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=""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=""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=""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=""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=""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=""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6">
              <a:lumMod val="60000"/>
              <a:lumOff val="40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=""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=""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=""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=""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=""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=""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=""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=""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=""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=""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=""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=""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=""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=""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=""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=""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=""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=""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=""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=""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=""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=""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=""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=""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=""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=""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=""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=""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=""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=""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=""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=""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=""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=""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=""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=""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=""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=""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=""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=""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=""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=""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=""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=""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=""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=""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=""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=""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=""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=""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=""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=""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=""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=""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=""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=""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=""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=""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=""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=""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=""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=""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=""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=""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=""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=""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=""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=""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=""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=""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=""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=""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=""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=""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=""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=""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=""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=""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=""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=""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=""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=""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=""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=""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=""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=""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=""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=""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=""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=""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=""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=""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=""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=""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=""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=""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=""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=""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=""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=""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=""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=""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=""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=""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=""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=""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=""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=""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=""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=""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=""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=""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=""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=""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=""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=""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=""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=""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=""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=""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=""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=""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=""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=""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=""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=""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=""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=""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=""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=""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=""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=""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=""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=""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=""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=""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="" xmlns:a16="http://schemas.microsoft.com/office/drawing/2014/main" id="{D2819940-F204-450A-ACE4-C1FAA7496E24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=""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932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=""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=""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=""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=""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=""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=""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=""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4727243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1" animBg="1"/>
      <p:bldP spid="48" grpId="1" animBg="1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=""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=""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=""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=""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=""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=""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=""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=""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=""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=""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=""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=""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=""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=""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=""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=""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=""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=""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=""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=""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=""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=""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=""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=""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=""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=""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=""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=""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=""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=""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=""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=""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=""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=""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=""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=""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=""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=""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=""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=""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=""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=""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=""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=""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=""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=""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=""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=""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=""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=""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=""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=""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=""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=""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=""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=""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=""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=""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=""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=""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=""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=""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=""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=""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=""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=""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=""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=""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2323829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=""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=""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=""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=""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=""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=""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=""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=""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=""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=""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=""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=""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=""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=""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=""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=""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=""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=""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=""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=""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=""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=""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=""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=""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=""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=""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=""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=""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=""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=""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=""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=""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=""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=""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=""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=""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=""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=""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=""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=""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=""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=""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=""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=""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=""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=""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=""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=""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=""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=""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=""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=""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=""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=""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=""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=""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=""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=""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=""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=""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=""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=""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=""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=""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=""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=""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=""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=""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=""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=""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=""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=""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=""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=""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=""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=""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=""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=""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=""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=""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=""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=""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=""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=""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=""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=""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=""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=""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=""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=""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=""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3">
              <a:lumMod val="60000"/>
              <a:lumOff val="40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=""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=""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=""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=""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=""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=""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=""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=""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=""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=""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=""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=""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=""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=""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=""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=""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=""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=""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=""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=""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=""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=""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=""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=""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=""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=""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=""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=""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=""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=""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=""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=""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=""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=""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=""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=""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=""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=""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=""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=""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=""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=""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=""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=""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=""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=""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=""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=""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=""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=""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=""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=""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=""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=""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=""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=""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=""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=""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=""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=""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=""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=""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=""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=""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=""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=""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=""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=""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=""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=""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=""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=""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=""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=""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=""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=""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=""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=""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=""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=""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=""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=""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=""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=""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=""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=""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=""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=""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=""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=""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=""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=""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=""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=""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=""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=""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=""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=""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=""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=""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=""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=""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=""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=""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=""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=""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=""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=""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=""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=""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=""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=""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=""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=""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=""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=""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=""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=""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=""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=""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=""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=""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=""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=""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=""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=""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=""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=""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=""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=""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=""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=""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=""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=""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=""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=""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=""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=""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=""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=""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=""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=""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=""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=""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=""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0761993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=""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=""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=""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=""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=""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=""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=""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=""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=""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=""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=""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=""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=""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=""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=""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=""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=""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=""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=""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=""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=""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=""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=""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=""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=""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=""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=""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=""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=""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=""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=""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=""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=""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=""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=""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=""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=""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=""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=""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=""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=""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=""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=""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=""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=""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=""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=""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=""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=""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=""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=""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=""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=""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=""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=""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=""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=""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=""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=""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=""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=""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=""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=""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=""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=""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=""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=""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=""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=""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=""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=""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=""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=""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=""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=""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=""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=""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=""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=""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=""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=""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=""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=""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=""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=""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=""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=""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=""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=""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=""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=""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=""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=""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=""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=""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=""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=""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=""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=""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=""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=""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=""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=""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=""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=""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=""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=""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=""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=""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=""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=""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=""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=""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=""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=""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=""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=""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=""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=""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=""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=""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=""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=""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=""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=""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=""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=""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=""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=""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=""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=""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=""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=""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=""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=""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=""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=""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=""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=""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=""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=""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=""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=""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=""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=""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=""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=""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=""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=""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=""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=""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=""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=""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=""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=""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=""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=""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=""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=""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=""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=""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=""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=""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=""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=""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=""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=""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=""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=""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=""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=""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=""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=""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=""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=""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=""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=""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=""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=""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=""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=""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=""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=""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=""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=""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=""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=""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=""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=""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=""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=""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=""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=""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=""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=""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=""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=""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=""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=""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=""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=""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=""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=""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=""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=""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=""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=""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3813587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=""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=""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=""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=""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=""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=""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=""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=""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=""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=""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=""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=""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=""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=""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=""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=""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=""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=""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=""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=""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=""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=""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=""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=""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=""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=""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=""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=""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=""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=""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=""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=""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=""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=""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=""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=""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=""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=""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=""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=""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=""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=""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=""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=""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=""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=""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=""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=""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=""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=""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=""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=""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=""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=""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=""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=""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=""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=""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=""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=""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=""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=""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=""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=""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=""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=""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=""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=""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=""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=""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=""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=""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=""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=""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=""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=""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=""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=""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=""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=""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=""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=""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=""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=""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=""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=""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=""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=""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=""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=""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=""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=""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=""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=""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=""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=""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=""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=""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=""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=""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=""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=""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=""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=""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=""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=""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=""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=""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=""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=""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=""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=""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=""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=""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=""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=""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=""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=""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=""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=""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=""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=""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=""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=""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=""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=""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=""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=""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=""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=""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=""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=""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=""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=""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=""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=""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3757633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=""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=""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=""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=""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=""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=""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=""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=""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=""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=""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=""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=""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=""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=""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=""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=""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=""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=""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=""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=""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=""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=""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=""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=""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=""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=""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=""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=""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=""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=""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=""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=""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=""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=""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=""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=""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=""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=""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=""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=""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=""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=""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=""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=""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=""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=""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=""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=""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=""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=""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=""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=""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=""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=""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=""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=""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=""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=""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=""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=""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=""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=""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=""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=""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=""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=""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=""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=""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=""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=""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=""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=""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=""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=""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=""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=""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=""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=""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=""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=""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=""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=""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=""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=""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=""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=""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=""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=""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=""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=""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=""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=""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=""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=""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=""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=""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=""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=""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=""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=""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=""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=""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=""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=""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=""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=""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=""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=""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=""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=""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=""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=""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=""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=""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=""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=""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=""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=""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=""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=""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=""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=""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=""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=""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=""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=""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=""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=""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=""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=""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=""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=""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=""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=""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=""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=""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=""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=""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=""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=""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=""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=""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=""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=""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=""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=""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=""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=""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=""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=""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=""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=""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=""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=""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=""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=""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=""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=""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604226" y="1596479"/>
            <a:ext cx="47520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9837853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=""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=""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=""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=""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=""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=""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=""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=""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=""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=""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=""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=""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=""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=""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=""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=""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=""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=""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=""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=""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=""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=""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=""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=""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=""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=""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=""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=""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=""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=""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=""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=""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=""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=""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=""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=""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=""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=""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=""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=""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=""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=""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=""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=""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=""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=""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=""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=""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=""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=""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=""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=""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=""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=""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=""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=""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=""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=""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=""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=""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=""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=""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=""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=""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=""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=""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=""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=""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3050657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=""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=""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=""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=""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=""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=""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=""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=""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=""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=""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=""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=""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=""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=""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=""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=""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=""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=""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=""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=""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=""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=""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=""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=""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=""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=""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=""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=""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=""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=""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=""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=""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=""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=""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=""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=""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=""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=""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=""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=""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=""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=""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=""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=""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=""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=""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=""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=""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=""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=""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=""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=""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=""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=""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=""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=""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=""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=""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=""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=""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=""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=""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=""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=""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=""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=""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=""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=""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=""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=""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=""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=""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=""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=""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=""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=""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=""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=""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=""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=""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=""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=""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=""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=""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=""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=""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=""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=""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=""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=""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=""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4">
              <a:lumMod val="60000"/>
              <a:lumOff val="40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=""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=""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=""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=""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=""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=""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=""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=""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=""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=""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=""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=""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=""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=""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=""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=""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=""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=""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=""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=""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=""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=""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=""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=""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=""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=""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=""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=""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=""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=""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=""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=""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=""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=""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=""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=""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=""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=""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=""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=""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=""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=""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=""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=""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=""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=""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=""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=""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=""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=""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=""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=""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=""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=""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=""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=""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=""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=""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=""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=""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=""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=""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=""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=""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=""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=""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=""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=""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=""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=""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=""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=""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=""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=""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=""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=""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=""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=""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=""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=""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=""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=""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=""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=""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=""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=""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=""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=""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=""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=""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=""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=""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=""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=""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=""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=""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=""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=""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=""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=""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=""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=""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=""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=""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=""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=""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=""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=""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=""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=""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=""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=""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=""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=""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=""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=""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=""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=""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=""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=""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=""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=""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=""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=""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=""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=""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=""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=""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=""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=""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=""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=""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=""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=""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=""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=""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=""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=""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=""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=""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=""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=""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=""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=""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=""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8452322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=""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=""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=""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=""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=""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=""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=""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=""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=""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=""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=""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=""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=""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=""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=""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=""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=""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=""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=""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=""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=""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=""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=""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=""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=""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=""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=""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=""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=""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=""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=""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=""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=""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=""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=""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=""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=""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=""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=""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=""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=""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=""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=""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=""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=""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=""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=""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=""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=""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=""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=""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=""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=""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=""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=""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=""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=""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=""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=""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=""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=""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=""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=""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=""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=""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=""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=""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=""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=""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=""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=""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=""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=""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=""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=""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=""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=""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=""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=""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=""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=""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=""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=""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=""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=""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=""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=""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=""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=""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=""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=""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=""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=""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=""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=""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=""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=""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=""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=""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=""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=""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=""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=""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=""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=""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=""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=""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=""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=""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=""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=""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=""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=""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=""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=""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=""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=""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=""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=""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=""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=""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=""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=""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=""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=""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=""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=""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=""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=""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=""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=""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=""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=""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=""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=""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=""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=""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=""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=""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=""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=""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=""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=""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=""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=""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=""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=""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=""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=""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=""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=""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=""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=""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=""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=""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=""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=""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=""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=""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=""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=""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=""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=""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=""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=""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=""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=""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=""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=""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=""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=""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=""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=""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=""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=""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=""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=""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=""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=""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=""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=""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=""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=""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=""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=""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=""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=""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=""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=""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=""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=""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=""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=""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=""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=""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=""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=""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=""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=""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=""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=""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=""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=""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=""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=""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=""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=""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8215644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=""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=""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=""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=""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=""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=""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=""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=""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=""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=""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=""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=""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=""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=""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=""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=""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=""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=""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=""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=""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=""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=""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=""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=""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=""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=""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=""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=""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=""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=""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=""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=""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=""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=""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=""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=""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=""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=""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=""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=""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=""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=""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=""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=""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=""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=""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=""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=""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=""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=""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=""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=""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=""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=""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=""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=""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=""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=""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=""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=""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=""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=""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=""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=""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=""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=""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=""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=""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=""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=""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=""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=""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=""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=""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=""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=""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=""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=""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=""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=""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=""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=""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=""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=""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=""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=""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=""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=""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=""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=""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=""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=""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=""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=""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=""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=""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=""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=""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=""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=""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=""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=""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=""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=""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=""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=""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=""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=""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=""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=""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=""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=""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=""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=""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=""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=""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=""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=""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=""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=""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=""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=""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=""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=""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=""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=""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=""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=""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=""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=""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=""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=""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=""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=""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=""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=""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4948522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=""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=""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=""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=""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=""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=""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=""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=""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=""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=""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=""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=""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=""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=""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=""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=""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=""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=""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=""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=""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=""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=""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=""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=""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=""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=""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=""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=""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=""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=""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=""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=""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=""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=""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=""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=""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=""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=""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=""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=""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=""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=""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=""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=""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=""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=""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=""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=""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=""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=""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=""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=""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=""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=""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=""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=""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=""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=""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=""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=""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=""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=""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=""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=""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=""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=""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=""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=""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=""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=""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=""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=""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=""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=""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=""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=""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=""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=""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=""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=""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=""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=""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=""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=""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=""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=""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=""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=""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=""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=""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=""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=""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=""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=""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=""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=""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=""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=""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=""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=""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=""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=""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=""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=""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=""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=""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=""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=""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=""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=""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=""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=""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=""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=""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=""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=""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=""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=""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=""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=""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=""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=""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=""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=""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=""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=""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=""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=""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=""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=""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=""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=""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=""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=""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=""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=""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=""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=""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=""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=""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=""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=""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=""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=""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=""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=""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=""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=""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=""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=""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=""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=""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=""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=""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=""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=""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=""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=""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705562" y="1647225"/>
            <a:ext cx="44848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2808660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=""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=""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=""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=""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=""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=""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=""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=""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=""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=""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=""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=""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=""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=""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=""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=""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=""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=""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=""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=""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=""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=""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=""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=""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=""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=""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=""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=""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=""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=""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=""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=""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=""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=""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=""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=""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=""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=""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=""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=""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=""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=""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=""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=""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=""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=""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=""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=""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=""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=""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=""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=""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=""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=""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=""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=""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=""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=""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=""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=""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=""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=""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=""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=""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=""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=""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=""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=""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=""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=""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=""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=""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=""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=""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=""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=""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=""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=""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=""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=""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=""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=""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=""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=""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=""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=""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=""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=""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=""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=""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=""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=""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=""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=""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=""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=""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=""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=""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=""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=""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=""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=""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=""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=""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=""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=""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=""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=""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=""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=""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=""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=""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=""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=""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=""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=""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=""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=""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=""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=""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=""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=""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=""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=""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=""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=""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=""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=""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=""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=""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=""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=""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=""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=""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=""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=""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=""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=""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=""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=""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=""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=""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=""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=""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=""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=""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=""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=""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=""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=""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=""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=""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=""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=""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=""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=""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=""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=""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=""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=""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=""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=""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=""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=""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=""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=""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=""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=""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=""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=""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=""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=""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=""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=""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=""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=""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=""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=""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=""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=""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=""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=""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=""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=""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=""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=""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=""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=""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=""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=""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=""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=""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=""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=""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=""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=""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=""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=""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=""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=""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=""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=""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=""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=""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=""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=""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5" name="TextBox 234">
            <a:extLst>
              <a:ext uri="{FF2B5EF4-FFF2-40B4-BE49-F238E27FC236}">
                <a16:creationId xmlns="" xmlns:a16="http://schemas.microsoft.com/office/drawing/2014/main" id="{1E4DED0B-3FCF-4DB8-8C88-6AED41C3D872}"/>
              </a:ext>
            </a:extLst>
          </p:cNvPr>
          <p:cNvSpPr txBox="1"/>
          <p:nvPr userDrawn="1"/>
        </p:nvSpPr>
        <p:spPr>
          <a:xfrm>
            <a:off x="4334110" y="1572168"/>
            <a:ext cx="3725448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96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23421715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500"/>
                            </p:stCondLst>
                            <p:childTnLst>
                              <p:par>
                                <p:cTn id="3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500"/>
                            </p:stCondLst>
                            <p:childTnLst>
                              <p:par>
                                <p:cTn id="3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1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5" grpId="0"/>
    </p:bld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=""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=""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=""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=""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=""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=""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=""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=""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=""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=""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=""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=""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=""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=""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=""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=""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=""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=""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=""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=""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=""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=""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=""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=""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=""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=""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=""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=""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=""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=""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=""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=""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=""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=""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=""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=""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=""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=""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=""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=""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=""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=""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=""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=""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=""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=""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=""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=""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=""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=""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=""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=""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=""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=""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=""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=""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=""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=""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=""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=""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=""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=""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=""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=""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=""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=""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=""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=""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7668217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=""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=""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=""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=""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=""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=""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=""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=""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=""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=""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=""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=""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=""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=""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=""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=""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=""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=""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=""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=""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=""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=""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=""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=""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=""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=""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=""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=""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=""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=""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=""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=""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=""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=""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=""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=""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=""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=""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=""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=""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=""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=""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=""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=""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=""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=""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=""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=""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=""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=""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=""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=""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=""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=""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=""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=""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=""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=""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=""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=""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=""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=""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=""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=""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=""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=""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=""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=""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=""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=""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=""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=""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=""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=""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=""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=""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=""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=""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=""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=""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=""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=""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=""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=""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=""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=""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=""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=""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=""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=""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=""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rgbClr val="F35757"/>
          </a:solidFill>
        </p:grpSpPr>
        <p:sp>
          <p:nvSpPr>
            <p:cNvPr id="148" name="Google Shape;2357;p30">
              <a:extLst>
                <a:ext uri="{FF2B5EF4-FFF2-40B4-BE49-F238E27FC236}">
                  <a16:creationId xmlns=""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=""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=""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=""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=""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=""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=""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=""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=""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=""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=""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=""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=""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=""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=""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=""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=""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=""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=""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=""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=""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=""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=""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=""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=""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=""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=""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=""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=""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=""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=""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=""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=""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=""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=""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=""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=""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=""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=""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=""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=""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=""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=""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=""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=""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=""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=""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=""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=""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=""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=""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=""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=""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=""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=""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=""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=""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=""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=""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=""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=""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=""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=""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=""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=""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=""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=""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=""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=""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=""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=""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=""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=""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=""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=""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=""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=""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=""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=""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=""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=""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=""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=""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=""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=""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=""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=""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=""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=""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=""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=""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=""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=""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=""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=""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=""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=""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=""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=""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=""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=""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=""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=""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=""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=""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=""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=""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=""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=""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=""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=""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=""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=""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=""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=""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=""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=""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=""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=""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=""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=""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=""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=""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=""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=""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=""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=""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=""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=""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=""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=""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=""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=""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=""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=""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=""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=""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=""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=""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=""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=""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=""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=""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=""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=""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4403868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=""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=""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=""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=""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=""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=""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=""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=""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=""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=""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=""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=""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=""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=""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=""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=""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=""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=""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=""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=""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=""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=""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=""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=""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=""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=""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=""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=""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=""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=""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=""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=""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=""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=""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=""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=""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=""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=""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=""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=""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=""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=""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=""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=""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=""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=""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=""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=""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=""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=""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=""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=""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=""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=""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=""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=""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=""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=""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=""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=""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=""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=""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=""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=""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=""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=""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=""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=""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=""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=""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=""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=""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=""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=""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=""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=""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=""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=""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=""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=""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=""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=""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=""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=""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=""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=""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=""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=""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=""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=""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=""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=""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=""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=""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=""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=""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=""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=""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=""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=""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=""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=""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=""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=""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=""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=""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=""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=""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=""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=""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=""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=""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=""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=""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=""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=""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=""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=""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=""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=""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=""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=""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=""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=""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=""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=""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=""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=""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=""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=""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=""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=""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=""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=""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=""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=""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=""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=""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=""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=""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=""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=""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=""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=""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=""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=""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=""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=""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=""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=""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=""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=""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=""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=""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=""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=""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=""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=""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=""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=""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=""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=""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=""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=""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=""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=""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=""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=""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=""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=""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=""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=""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=""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=""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=""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=""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=""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=""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=""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=""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=""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=""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=""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=""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=""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=""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=""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=""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=""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=""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=""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=""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=""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=""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=""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=""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=""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=""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=""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=""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=""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=""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=""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=""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=""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=""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=""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6793537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=""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=""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=""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=""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=""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=""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=""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=""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=""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=""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=""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=""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=""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=""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=""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=""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=""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=""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=""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=""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=""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=""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=""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=""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=""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=""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=""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=""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=""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=""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=""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=""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=""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=""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=""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=""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=""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=""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=""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=""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=""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=""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=""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=""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=""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=""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=""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=""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=""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=""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=""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=""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=""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=""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=""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=""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=""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=""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=""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=""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=""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=""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=""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=""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=""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=""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=""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=""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=""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=""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=""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=""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=""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=""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=""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=""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=""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=""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=""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=""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=""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=""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=""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=""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=""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=""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=""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=""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=""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=""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=""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=""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=""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=""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=""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=""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=""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=""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=""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=""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=""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=""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=""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=""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=""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=""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=""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=""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=""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=""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=""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=""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=""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=""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=""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=""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=""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=""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=""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=""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=""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=""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=""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=""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=""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=""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=""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=""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=""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=""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=""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=""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=""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=""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=""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=""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10895377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=""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=""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=""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=""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=""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=""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=""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=""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=""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=""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=""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=""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=""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=""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=""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=""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=""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=""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=""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=""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=""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=""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=""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=""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=""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=""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=""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=""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=""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=""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=""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=""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=""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=""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=""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=""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=""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=""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=""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=""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=""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=""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=""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=""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=""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=""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=""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=""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=""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=""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=""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=""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=""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=""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=""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=""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=""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=""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=""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=""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=""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=""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=""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=""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=""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=""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=""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=""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=""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=""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=""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=""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=""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=""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=""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=""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=""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=""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=""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=""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=""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=""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=""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=""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=""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=""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=""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=""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=""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=""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=""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=""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=""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=""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=""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=""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=""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=""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=""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=""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=""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=""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=""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=""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=""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=""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=""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=""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=""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=""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=""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=""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=""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=""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=""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=""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=""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=""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=""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=""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=""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=""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=""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=""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=""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=""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=""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=""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=""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=""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=""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=""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=""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=""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=""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=""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=""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=""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=""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=""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=""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=""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=""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=""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=""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=""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=""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=""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=""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=""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=""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=""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=""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=""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=""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=""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=""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=""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781444" y="1468551"/>
            <a:ext cx="4514832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2366715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=""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=""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=""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=""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=""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=""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=""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=""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=""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=""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=""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=""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=""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=""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=""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=""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=""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=""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=""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=""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=""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=""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=""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=""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=""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=""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=""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=""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=""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=""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=""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=""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=""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=""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=""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=""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=""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=""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=""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=""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=""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=""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=""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=""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=""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=""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=""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=""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=""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=""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=""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=""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=""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=""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=""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=""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=""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=""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=""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=""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=""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=""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=""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=""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=""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=""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=""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=""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07444008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DC7351A-30F0-412C-B057-2A87A614244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02D7766F-0083-4C80-8BFC-91FB5741813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F629B05D-B614-4D37-9A59-CC50B88FC8B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0E956C0-84CB-4FAB-BED0-64DE07A026AD}" type="datetimeFigureOut">
              <a:rPr lang="en-US" smtClean="0"/>
              <a:t>2/3/2023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F330B0B7-0F6A-4B28-9096-38B13E9BCE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95E6A0C1-E3EE-4E77-9CE0-332D2A24F3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4F10A7C-E07B-4F18-92E7-43BF93096C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223208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7E8A298-E6A9-40C9-A386-68C1FA649167}" type="datetimeFigureOut">
              <a:rPr lang="en-US" smtClean="0"/>
              <a:t>2/3/2023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556D92D-750D-4359-9B9E-1A906D18A5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36101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=""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=""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=""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=""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=""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=""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=""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=""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=""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=""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=""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=""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=""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=""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=""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=""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=""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=""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=""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=""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=""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=""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=""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=""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=""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=""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=""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=""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=""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=""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=""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=""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=""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=""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=""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=""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=""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=""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=""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=""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=""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=""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=""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=""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=""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=""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=""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=""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=""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=""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=""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=""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=""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=""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=""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=""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=""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=""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=""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=""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=""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=""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=""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=""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=""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=""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=""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=""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=""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=""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=""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235" name="TextBox 234">
            <a:extLst>
              <a:ext uri="{FF2B5EF4-FFF2-40B4-BE49-F238E27FC236}">
                <a16:creationId xmlns="" xmlns:a16="http://schemas.microsoft.com/office/drawing/2014/main" id="{1E4DED0B-3FCF-4DB8-8C88-6AED41C3D872}"/>
              </a:ext>
            </a:extLst>
          </p:cNvPr>
          <p:cNvSpPr txBox="1"/>
          <p:nvPr userDrawn="1"/>
        </p:nvSpPr>
        <p:spPr>
          <a:xfrm>
            <a:off x="3558840" y="1522374"/>
            <a:ext cx="4518031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96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  <p:grpSp>
        <p:nvGrpSpPr>
          <p:cNvPr id="236" name="Google Shape;631;p30">
            <a:extLst>
              <a:ext uri="{FF2B5EF4-FFF2-40B4-BE49-F238E27FC236}">
                <a16:creationId xmlns=""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=""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=""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=""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=""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=""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=""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=""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=""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=""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=""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=""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=""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=""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=""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=""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=""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=""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=""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=""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=""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=""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=""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=""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=""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=""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=""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=""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=""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=""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=""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=""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=""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=""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=""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=""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=""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=""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=""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=""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=""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=""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=""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=""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=""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=""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=""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=""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=""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=""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=""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=""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=""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=""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=""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=""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=""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=""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=""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=""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=""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=""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=""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=""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2859917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5" grpId="0"/>
      <p:bldP spid="295" grpId="0" animBg="1"/>
      <p:bldP spid="296" grpId="0" animBg="1"/>
    </p:bld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=""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=""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=""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=""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=""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=""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=""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=""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=""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=""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=""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=""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=""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=""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=""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=""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=""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=""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=""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=""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=""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=""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=""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=""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=""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=""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=""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=""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=""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=""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=""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=""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=""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=""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=""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=""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=""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=""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=""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=""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=""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=""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=""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=""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=""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=""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=""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=""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=""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=""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=""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=""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=""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=""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=""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=""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=""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=""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=""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=""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=""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=""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=""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=""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=""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=""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=""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=""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=""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=""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=""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235" name="TextBox 234">
            <a:extLst>
              <a:ext uri="{FF2B5EF4-FFF2-40B4-BE49-F238E27FC236}">
                <a16:creationId xmlns="" xmlns:a16="http://schemas.microsoft.com/office/drawing/2014/main" id="{1E4DED0B-3FCF-4DB8-8C88-6AED41C3D872}"/>
              </a:ext>
            </a:extLst>
          </p:cNvPr>
          <p:cNvSpPr txBox="1"/>
          <p:nvPr userDrawn="1"/>
        </p:nvSpPr>
        <p:spPr>
          <a:xfrm>
            <a:off x="3615997" y="1557579"/>
            <a:ext cx="4752083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9600">
                <a:solidFill>
                  <a:srgbClr val="002060"/>
                </a:solidFill>
                <a:latin typeface="+mj-lt"/>
              </a:rPr>
              <a:t>LUYỆN TẬP</a:t>
            </a:r>
            <a:endParaRPr lang="vi-VN" sz="9600" dirty="0">
              <a:solidFill>
                <a:srgbClr val="002060"/>
              </a:solidFill>
              <a:latin typeface="+mj-lt"/>
            </a:endParaRPr>
          </a:p>
        </p:txBody>
      </p:sp>
      <p:grpSp>
        <p:nvGrpSpPr>
          <p:cNvPr id="138" name="Google Shape;939;p32">
            <a:extLst>
              <a:ext uri="{FF2B5EF4-FFF2-40B4-BE49-F238E27FC236}">
                <a16:creationId xmlns=""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=""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=""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=""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=""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=""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=""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=""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=""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=""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=""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=""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=""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=""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=""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=""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=""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=""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=""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=""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=""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=""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=""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=""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=""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=""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=""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=""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=""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=""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=""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=""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=""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=""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=""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=""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=""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=""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=""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=""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=""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=""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=""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=""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=""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=""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=""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=""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=""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=""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=""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=""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=""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=""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=""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=""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=""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=""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=""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=""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=""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=""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=""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=""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=""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=""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=""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=""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=""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=""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=""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=""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=""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=""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=""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=""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=""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=""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=""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=""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=""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=""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=""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=""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=""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=""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1970915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5" grpId="0"/>
      <p:bldP spid="219" grpId="0" animBg="1"/>
      <p:bldP spid="220" grpId="0" animBg="1"/>
    </p:bld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=""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=""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=""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=""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=""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=""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=""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=""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=""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=""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=""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=""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=""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=""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=""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=""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=""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=""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=""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=""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=""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=""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=""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=""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=""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=""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=""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=""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=""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=""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=""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=""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=""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=""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=""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=""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=""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=""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=""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=""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=""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=""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=""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=""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=""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=""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=""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=""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=""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=""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=""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=""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=""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=""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=""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=""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=""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=""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=""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=""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=""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=""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=""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=""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=""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=""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=""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=""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7688670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=""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=""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=""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=""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=""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=""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=""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=""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=""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=""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=""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=""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=""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=""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=""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=""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=""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=""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=""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=""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=""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=""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=""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=""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=""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=""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=""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=""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=""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=""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=""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=""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=""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=""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=""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=""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=""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=""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=""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=""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=""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=""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=""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=""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=""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=""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=""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=""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=""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=""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=""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=""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=""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=""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=""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=""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=""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=""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=""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=""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=""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=""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=""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=""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=""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=""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=""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=""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=""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=""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=""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=""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=""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=""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=""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=""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=""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=""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=""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=""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=""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=""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=""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=""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=""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=""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=""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=""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=""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=""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=""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5">
              <a:lumMod val="75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=""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=""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=""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=""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=""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=""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=""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=""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=""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=""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=""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=""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=""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=""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=""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=""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=""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=""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=""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=""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=""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=""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=""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=""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=""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=""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=""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=""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=""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=""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=""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=""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=""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=""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=""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=""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=""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=""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=""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=""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=""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=""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=""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=""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=""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=""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=""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=""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=""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=""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=""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=""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=""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=""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=""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=""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=""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=""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=""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=""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=""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=""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=""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=""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=""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=""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=""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=""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=""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=""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=""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=""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=""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=""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=""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=""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=""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=""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=""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=""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=""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=""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=""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=""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=""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=""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=""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=""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=""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=""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=""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=""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=""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=""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=""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=""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=""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=""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=""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=""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=""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=""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=""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=""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=""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=""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=""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=""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=""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=""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=""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=""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=""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=""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=""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=""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=""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=""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=""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=""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=""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=""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=""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=""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=""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=""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=""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=""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=""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=""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=""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=""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=""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=""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=""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=""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=""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=""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=""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=""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=""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=""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=""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=""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=""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5124801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=""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=""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=""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=""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=""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=""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=""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=""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=""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=""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=""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=""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=""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=""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=""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=""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=""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=""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=""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=""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=""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=""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=""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=""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=""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=""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=""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=""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=""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=""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=""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=""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=""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=""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=""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=""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=""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=""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=""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=""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=""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=""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=""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=""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=""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=""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=""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=""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=""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=""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=""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=""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=""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=""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=""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=""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=""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=""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=""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=""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=""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=""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=""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=""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=""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=""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=""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=""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=""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=""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=""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=""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=""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=""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=""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=""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=""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=""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=""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=""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=""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=""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=""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=""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=""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=""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=""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=""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=""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=""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=""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=""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=""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=""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=""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=""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=""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=""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=""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=""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=""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=""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=""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=""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=""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=""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=""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=""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=""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=""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=""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=""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=""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=""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=""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=""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=""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=""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=""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=""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=""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=""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=""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=""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=""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=""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=""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=""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=""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=""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=""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=""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=""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=""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=""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=""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=""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=""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=""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=""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=""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=""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=""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=""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=""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=""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=""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=""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=""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=""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=""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=""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=""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=""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=""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=""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=""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=""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=""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=""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=""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=""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=""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=""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=""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=""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=""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=""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=""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=""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=""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=""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=""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=""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=""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=""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=""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=""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=""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=""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=""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=""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=""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=""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=""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=""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=""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=""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=""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=""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=""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=""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=""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=""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=""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=""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=""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=""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=""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=""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=""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=""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=""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=""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=""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=""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=""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28623112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=""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=""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=""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=""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=""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=""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=""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=""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=""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=""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=""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=""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=""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=""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=""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=""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=""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=""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=""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=""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=""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=""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=""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=""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=""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=""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=""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=""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=""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=""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=""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=""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=""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=""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=""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=""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=""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=""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=""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=""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=""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=""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=""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=""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=""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=""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=""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=""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=""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=""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=""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=""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=""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=""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=""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=""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=""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=""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=""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=""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=""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=""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=""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=""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=""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=""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=""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=""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=""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=""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=""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=""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=""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=""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=""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=""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=""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=""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=""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=""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=""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=""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=""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=""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=""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=""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=""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=""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=""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=""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=""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=""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=""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=""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=""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=""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=""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=""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=""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=""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=""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=""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=""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=""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=""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=""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=""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=""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=""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=""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=""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=""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=""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=""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=""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=""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=""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=""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=""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=""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=""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=""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=""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=""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=""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=""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=""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=""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=""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=""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=""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=""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=""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=""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=""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=""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11876765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=""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=""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=""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=""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=""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=""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=""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=""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=""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=""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=""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=""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=""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=""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=""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=""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=""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=""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=""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=""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=""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=""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=""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=""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=""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=""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=""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=""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=""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=""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=""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=""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=""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=""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=""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=""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=""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=""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=""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=""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=""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=""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=""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=""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=""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=""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=""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=""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=""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=""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=""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=""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=""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=""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=""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=""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=""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=""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=""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=""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=""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=""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=""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=""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=""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=""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=""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=""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=""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=""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=""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=""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=""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=""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=""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=""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=""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=""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=""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=""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=""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=""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=""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=""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=""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=""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=""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=""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=""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=""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=""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=""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=""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=""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=""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=""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=""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=""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=""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=""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=""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=""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=""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=""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=""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=""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=""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=""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=""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=""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=""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=""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=""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=""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=""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=""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=""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=""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=""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=""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=""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=""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=""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=""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=""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=""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=""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=""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=""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=""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=""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=""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=""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=""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=""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=""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=""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=""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=""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=""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=""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=""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=""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=""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=""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=""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=""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=""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=""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=""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=""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=""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=""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=""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=""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=""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=""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=""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642720" y="1503378"/>
            <a:ext cx="472820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002060"/>
                </a:solidFill>
                <a:latin typeface="+mj-lt"/>
              </a:rPr>
              <a:t>LUYỆN TẬP</a:t>
            </a:r>
          </a:p>
        </p:txBody>
      </p:sp>
    </p:spTree>
    <p:extLst>
      <p:ext uri="{BB962C8B-B14F-4D97-AF65-F5344CB8AC3E}">
        <p14:creationId xmlns:p14="http://schemas.microsoft.com/office/powerpoint/2010/main" val="37182994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="" xmlns:a16="http://schemas.microsoft.com/office/drawing/2014/main" id="{BE58C40B-6789-4E71-8632-AD2A12B6B8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vi-VN" dirty="0"/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00DD5742-5ACC-4D14-BBCB-E7E8638290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Rectangle 6">
            <a:extLst>
              <a:ext uri="{FF2B5EF4-FFF2-40B4-BE49-F238E27FC236}">
                <a16:creationId xmlns="" xmlns:a16="http://schemas.microsoft.com/office/drawing/2014/main" id="{CFC913FC-2AA7-4D98-9459-C3E2D5824688}"/>
              </a:ext>
            </a:extLst>
          </p:cNvPr>
          <p:cNvSpPr/>
          <p:nvPr userDrawn="1"/>
        </p:nvSpPr>
        <p:spPr>
          <a:xfrm>
            <a:off x="9762629" y="6492875"/>
            <a:ext cx="1612942" cy="215444"/>
          </a:xfrm>
          <a:prstGeom prst="rect">
            <a:avLst/>
          </a:prstGeom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vi-VN" sz="800" b="0" i="0" dirty="0">
                <a:solidFill>
                  <a:srgbClr val="000000"/>
                </a:solidFill>
                <a:effectLst/>
                <a:latin typeface="+mn-lt"/>
              </a:rPr>
              <a:t>FeistyForwarders_0968120672</a:t>
            </a:r>
            <a:endParaRPr lang="vi-VN" sz="800" dirty="0">
              <a:solidFill>
                <a:srgbClr val="0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4483555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61" r:id="rId4"/>
    <p:sldLayoutId id="2147483674" r:id="rId5"/>
    <p:sldLayoutId id="2147483662" r:id="rId6"/>
    <p:sldLayoutId id="2147483663" r:id="rId7"/>
    <p:sldLayoutId id="2147483664" r:id="rId8"/>
    <p:sldLayoutId id="2147483665" r:id="rId9"/>
    <p:sldLayoutId id="2147483675" r:id="rId10"/>
    <p:sldLayoutId id="2147483676" r:id="rId11"/>
    <p:sldLayoutId id="2147483677" r:id="rId12"/>
    <p:sldLayoutId id="2147483678" r:id="rId13"/>
    <p:sldLayoutId id="2147483679" r:id="rId14"/>
    <p:sldLayoutId id="2147483680" r:id="rId15"/>
    <p:sldLayoutId id="2147483681" r:id="rId16"/>
    <p:sldLayoutId id="2147483682" r:id="rId17"/>
    <p:sldLayoutId id="2147483683" r:id="rId18"/>
    <p:sldLayoutId id="2147483684" r:id="rId19"/>
    <p:sldLayoutId id="2147483685" r:id="rId20"/>
    <p:sldLayoutId id="2147483686" r:id="rId21"/>
    <p:sldLayoutId id="2147483687" r:id="rId22"/>
    <p:sldLayoutId id="2147483688" r:id="rId23"/>
    <p:sldLayoutId id="2147483689" r:id="rId24"/>
    <p:sldLayoutId id="2147483690" r:id="rId25"/>
    <p:sldLayoutId id="2147483691" r:id="rId26"/>
    <p:sldLayoutId id="2147483692" r:id="rId2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tags" Target="../tags/tag1.xml"/><Relationship Id="rId7" Type="http://schemas.openxmlformats.org/officeDocument/2006/relationships/image" Target="../media/image2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1.png"/><Relationship Id="rId11" Type="http://schemas.openxmlformats.org/officeDocument/2006/relationships/image" Target="../media/image6.png"/><Relationship Id="rId5" Type="http://schemas.openxmlformats.org/officeDocument/2006/relationships/notesSlide" Target="../notesSlides/notesSlide1.xml"/><Relationship Id="rId10" Type="http://schemas.openxmlformats.org/officeDocument/2006/relationships/image" Target="../media/image5.png"/><Relationship Id="rId4" Type="http://schemas.openxmlformats.org/officeDocument/2006/relationships/slideLayout" Target="../slideLayouts/slideLayout27.xml"/><Relationship Id="rId9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openxmlformats.org/officeDocument/2006/relationships/image" Target="../media/image9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30.png"/><Relationship Id="rId5" Type="http://schemas.microsoft.com/office/2007/relationships/hdphoto" Target="../media/hdphoto2.wdp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5.xml"/><Relationship Id="rId5" Type="http://schemas.microsoft.com/office/2007/relationships/hdphoto" Target="../media/hdphoto2.wdp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6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矢量智能"/>
          <p:cNvPicPr/>
          <p:nvPr/>
        </p:nvPicPr>
        <p:blipFill>
          <a:blip r:embed="rId6" cstate="screen"/>
          <a:stretch>
            <a:fillRect/>
          </a:stretch>
        </p:blipFill>
        <p:spPr>
          <a:xfrm>
            <a:off x="1588" y="4156608"/>
            <a:ext cx="12188826" cy="2700501"/>
          </a:xfrm>
          <a:prstGeom prst="rect">
            <a:avLst/>
          </a:prstGeom>
        </p:spPr>
      </p:pic>
      <p:pic>
        <p:nvPicPr>
          <p:cNvPr id="3" name="图片 2" descr="9ee5199484871c902f5b226d6e69cbee"/>
          <p:cNvPicPr/>
          <p:nvPr/>
        </p:nvPicPr>
        <p:blipFill>
          <a:blip r:embed="rId7" cstate="screen"/>
          <a:stretch>
            <a:fillRect/>
          </a:stretch>
        </p:blipFill>
        <p:spPr>
          <a:xfrm>
            <a:off x="1897839" y="4406055"/>
            <a:ext cx="2778671" cy="2393962"/>
          </a:xfrm>
          <a:prstGeom prst="rect">
            <a:avLst/>
          </a:prstGeom>
        </p:spPr>
      </p:pic>
      <p:pic>
        <p:nvPicPr>
          <p:cNvPr id="4" name="图片 3" descr="e0f01d50e93b5be62aa78ca12bd19666"/>
          <p:cNvPicPr/>
          <p:nvPr/>
        </p:nvPicPr>
        <p:blipFill>
          <a:blip r:embed="rId8" cstate="screen"/>
          <a:stretch>
            <a:fillRect/>
          </a:stretch>
        </p:blipFill>
        <p:spPr>
          <a:xfrm>
            <a:off x="5233895" y="5226497"/>
            <a:ext cx="2169865" cy="1573519"/>
          </a:xfrm>
          <a:prstGeom prst="rect">
            <a:avLst/>
          </a:prstGeom>
        </p:spPr>
      </p:pic>
      <p:pic>
        <p:nvPicPr>
          <p:cNvPr id="10" name="图片 9" descr="e6a655ed09bc757151afabca7ab85c5c"/>
          <p:cNvPicPr/>
          <p:nvPr/>
        </p:nvPicPr>
        <p:blipFill>
          <a:blip r:embed="rId9" cstate="screen"/>
          <a:stretch>
            <a:fillRect/>
          </a:stretch>
        </p:blipFill>
        <p:spPr>
          <a:xfrm rot="1426081">
            <a:off x="10360367" y="521455"/>
            <a:ext cx="1145414" cy="1495043"/>
          </a:xfrm>
          <a:prstGeom prst="rect">
            <a:avLst/>
          </a:prstGeom>
        </p:spPr>
      </p:pic>
      <p:pic>
        <p:nvPicPr>
          <p:cNvPr id="11" name="图片 10" descr="d1ca708a87c9b39e9bdf39142e09b55e"/>
          <p:cNvPicPr/>
          <p:nvPr/>
        </p:nvPicPr>
        <p:blipFill>
          <a:blip r:embed="rId10"/>
          <a:stretch>
            <a:fillRect/>
          </a:stretch>
        </p:blipFill>
        <p:spPr>
          <a:xfrm>
            <a:off x="192038" y="-244560"/>
            <a:ext cx="2428243" cy="2428243"/>
          </a:xfrm>
          <a:prstGeom prst="rect">
            <a:avLst/>
          </a:prstGeom>
        </p:spPr>
      </p:pic>
      <p:pic>
        <p:nvPicPr>
          <p:cNvPr id="13" name="轻松欢乐节奏感动进取电子音乐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-1140063" y="-586084"/>
            <a:ext cx="812588" cy="812588"/>
          </a:xfrm>
          <a:prstGeom prst="rect">
            <a:avLst/>
          </a:prstGeom>
        </p:spPr>
      </p:pic>
      <p:sp>
        <p:nvSpPr>
          <p:cNvPr id="13315" name="TextBox 3"/>
          <p:cNvSpPr txBox="1">
            <a:spLocks noChangeArrowheads="1"/>
          </p:cNvSpPr>
          <p:nvPr/>
        </p:nvSpPr>
        <p:spPr bwMode="auto">
          <a:xfrm>
            <a:off x="1408777" y="226345"/>
            <a:ext cx="9374127" cy="9531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vi-VN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PHÒNG GIÁO DỤC  VÀ  ĐÀO TẠO QUẬN LONG BIÊN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vi-VN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 TIỂU HỌC PHÚC LỢI</a:t>
            </a:r>
          </a:p>
        </p:txBody>
      </p:sp>
      <p:sp>
        <p:nvSpPr>
          <p:cNvPr id="14" name="文本框 9"/>
          <p:cNvSpPr txBox="1"/>
          <p:nvPr/>
        </p:nvSpPr>
        <p:spPr>
          <a:xfrm>
            <a:off x="2713514" y="2439439"/>
            <a:ext cx="6765520" cy="707702"/>
          </a:xfrm>
          <a:prstGeom prst="rect">
            <a:avLst/>
          </a:prstGeom>
          <a:noFill/>
        </p:spPr>
        <p:txBody>
          <a:bodyPr wrap="none" rtlCol="0">
            <a:prstTxWarp prst="textArchUp">
              <a:avLst/>
            </a:prstTxWarp>
            <a:spAutoFit/>
          </a:bodyPr>
          <a:lstStyle/>
          <a:p>
            <a:pPr algn="ctr"/>
            <a:r>
              <a:rPr lang="vi-VN" sz="7200" b="1" dirty="0">
                <a:solidFill>
                  <a:srgbClr val="559AA9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TOÁN</a:t>
            </a:r>
          </a:p>
        </p:txBody>
      </p:sp>
      <p:sp>
        <p:nvSpPr>
          <p:cNvPr id="15" name="18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2540" y="3429635"/>
            <a:ext cx="12190095" cy="923330"/>
          </a:xfrm>
          <a:prstGeom prst="rect">
            <a:avLst/>
          </a:prstGeom>
          <a:noFill/>
          <a:ln w="12700">
            <a:noFill/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lIns="0" tIns="0" rIns="0" bIns="0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3000" b="1" spc="600" dirty="0" smtClean="0">
                <a:solidFill>
                  <a:srgbClr val="FF0000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SỐ BỊ CHIA – SỐ CHIA </a:t>
            </a:r>
            <a:br>
              <a:rPr lang="en-US" altLang="en-US" sz="3000" b="1" spc="600" dirty="0" smtClean="0">
                <a:solidFill>
                  <a:srgbClr val="FF0000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</a:br>
            <a:r>
              <a:rPr lang="en-US" altLang="en-US" sz="3000" b="1" spc="600" dirty="0" smtClean="0">
                <a:solidFill>
                  <a:srgbClr val="FF0000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( TIẾT 1)</a:t>
            </a:r>
            <a:endParaRPr lang="vi-VN" altLang="en-US" sz="3000" b="1" spc="600" dirty="0" smtClean="0">
              <a:solidFill>
                <a:srgbClr val="FF0000"/>
              </a:solidFill>
              <a:latin typeface="Times New Roman" panose="02020603050405020304" pitchFamily="18" charset="0"/>
              <a:ea typeface="Microsoft YaHei" panose="020B0503020204020204" pitchFamily="34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5854136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4000">
        <p:random/>
      </p:transition>
    </mc:Choice>
    <mc:Fallback>
      <p:transition spd="slow" advTm="4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000"/>
                            </p:stCondLst>
                            <p:childTnLst>
                              <p:par>
                                <p:cTn id="3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000"/>
                            </p:stCondLst>
                            <p:childTnLst>
                              <p:par>
                                <p:cTn id="3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43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</p:childTnLst>
        </p:cTn>
      </p:par>
    </p:tnLst>
    <p:bldLst>
      <p:bldP spid="14" grpId="0"/>
      <p:bldP spid="1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7901111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="" xmlns:a16="http://schemas.microsoft.com/office/drawing/2014/main" id="{A2F4920D-BE09-4AE4-AB14-723347A3E795}"/>
              </a:ext>
            </a:extLst>
          </p:cNvPr>
          <p:cNvGrpSpPr/>
          <p:nvPr/>
        </p:nvGrpSpPr>
        <p:grpSpPr>
          <a:xfrm>
            <a:off x="4702298" y="223089"/>
            <a:ext cx="6885007" cy="3897979"/>
            <a:chOff x="4520951" y="347034"/>
            <a:chExt cx="6885007" cy="3897979"/>
          </a:xfrm>
        </p:grpSpPr>
        <p:pic>
          <p:nvPicPr>
            <p:cNvPr id="3" name="Picture 2">
              <a:extLst>
                <a:ext uri="{FF2B5EF4-FFF2-40B4-BE49-F238E27FC236}">
                  <a16:creationId xmlns="" xmlns:a16="http://schemas.microsoft.com/office/drawing/2014/main" id="{51BD39CE-F451-41EF-B78D-CA3AA043CCD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25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4520951" y="347034"/>
              <a:ext cx="6885007" cy="3897979"/>
            </a:xfrm>
            <a:prstGeom prst="rect">
              <a:avLst/>
            </a:prstGeom>
          </p:spPr>
        </p:pic>
        <p:sp>
          <p:nvSpPr>
            <p:cNvPr id="41" name="TextBox 40">
              <a:extLst>
                <a:ext uri="{FF2B5EF4-FFF2-40B4-BE49-F238E27FC236}">
                  <a16:creationId xmlns="" xmlns:a16="http://schemas.microsoft.com/office/drawing/2014/main" id="{9FE54ABA-5632-4F99-A38D-BD4C7C1B6EF9}"/>
                </a:ext>
              </a:extLst>
            </p:cNvPr>
            <p:cNvSpPr txBox="1"/>
            <p:nvPr/>
          </p:nvSpPr>
          <p:spPr>
            <a:xfrm>
              <a:off x="5059561" y="726363"/>
              <a:ext cx="4318826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3200" i="1" dirty="0"/>
                <a:t>Chia đều 10 bông hoa vào 2 lọ. Hỏi mỗi lọ có mấy bông hoa?</a:t>
              </a:r>
            </a:p>
          </p:txBody>
        </p:sp>
      </p:grpSp>
      <p:pic>
        <p:nvPicPr>
          <p:cNvPr id="2" name="Picture 4" descr="Không có mô tả.">
            <a:extLst>
              <a:ext uri="{FF2B5EF4-FFF2-40B4-BE49-F238E27FC236}">
                <a16:creationId xmlns="" xmlns:a16="http://schemas.microsoft.com/office/drawing/2014/main" id="{0E8E9979-F41A-4F35-8FFF-E53B6EA4F46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69449"/>
          <a:stretch/>
        </p:blipFill>
        <p:spPr bwMode="auto">
          <a:xfrm>
            <a:off x="717451" y="379826"/>
            <a:ext cx="2456827" cy="953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5" name="Rectangle 34">
            <a:extLst>
              <a:ext uri="{FF2B5EF4-FFF2-40B4-BE49-F238E27FC236}">
                <a16:creationId xmlns="" xmlns:a16="http://schemas.microsoft.com/office/drawing/2014/main" id="{DC88E889-F6F2-4371-8F13-776AE55B7D42}"/>
              </a:ext>
            </a:extLst>
          </p:cNvPr>
          <p:cNvSpPr/>
          <p:nvPr/>
        </p:nvSpPr>
        <p:spPr>
          <a:xfrm>
            <a:off x="1478683" y="3923472"/>
            <a:ext cx="201850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3200" dirty="0">
                <a:solidFill>
                  <a:srgbClr val="FF0000"/>
                </a:solidFill>
              </a:rPr>
              <a:t>10 : 2  = 5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="" xmlns:a16="http://schemas.microsoft.com/office/drawing/2014/main" id="{1A15DEC4-0EE5-4429-B05B-9A5708A62330}"/>
              </a:ext>
            </a:extLst>
          </p:cNvPr>
          <p:cNvSpPr txBox="1"/>
          <p:nvPr/>
        </p:nvSpPr>
        <p:spPr>
          <a:xfrm>
            <a:off x="897867" y="4583049"/>
            <a:ext cx="362471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800" dirty="0"/>
              <a:t>Mỗi lọ có 5 bông hoa.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2" name="TextBox 41">
                <a:extLst>
                  <a:ext uri="{FF2B5EF4-FFF2-40B4-BE49-F238E27FC236}">
                    <a16:creationId xmlns="" xmlns:a16="http://schemas.microsoft.com/office/drawing/2014/main" id="{8E304753-76FF-45FA-BA75-A1DA01BDFB19}"/>
                  </a:ext>
                </a:extLst>
              </p:cNvPr>
              <p:cNvSpPr txBox="1"/>
              <p:nvPr/>
            </p:nvSpPr>
            <p:spPr>
              <a:xfrm>
                <a:off x="4961077" y="3172423"/>
                <a:ext cx="3575018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3200" dirty="0"/>
                  <a:t>10 </a:t>
                </a:r>
                <a:r>
                  <a:rPr lang="vi-VN" sz="3200" dirty="0">
                    <a:solidFill>
                      <a:schemeClr val="tx1"/>
                    </a:solidFill>
                  </a:rPr>
                  <a:t>  </a:t>
                </a:r>
                <a14:m>
                  <m:oMath xmlns:m="http://schemas.openxmlformats.org/officeDocument/2006/math">
                    <m:r>
                      <a:rPr lang="vi-VN" sz="32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  </m:t>
                    </m:r>
                    <m:r>
                      <a:rPr lang="vi-VN" sz="3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:</m:t>
                    </m:r>
                  </m:oMath>
                </a14:m>
                <a:r>
                  <a:rPr lang="vi-VN" sz="3200" dirty="0">
                    <a:solidFill>
                      <a:schemeClr val="tx1"/>
                    </a:solidFill>
                  </a:rPr>
                  <a:t>     </a:t>
                </a:r>
                <a:r>
                  <a:rPr lang="vi-VN" sz="3200" dirty="0"/>
                  <a:t>2</a:t>
                </a:r>
                <a:r>
                  <a:rPr lang="vi-VN" sz="3200" dirty="0">
                    <a:solidFill>
                      <a:schemeClr val="tx1"/>
                    </a:solidFill>
                  </a:rPr>
                  <a:t>     =    5</a:t>
                </a:r>
              </a:p>
            </p:txBody>
          </p:sp>
        </mc:Choice>
        <mc:Fallback xmlns=""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8E304753-76FF-45FA-BA75-A1DA01BDFB1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61077" y="3172423"/>
                <a:ext cx="3575018" cy="584775"/>
              </a:xfrm>
              <a:prstGeom prst="rect">
                <a:avLst/>
              </a:prstGeom>
              <a:blipFill>
                <a:blip r:embed="rId6"/>
                <a:stretch>
                  <a:fillRect l="-4437" t="-13542" r="-3242" b="-33333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4" name="Straight Arrow Connector 43">
            <a:extLst>
              <a:ext uri="{FF2B5EF4-FFF2-40B4-BE49-F238E27FC236}">
                <a16:creationId xmlns="" xmlns:a16="http://schemas.microsoft.com/office/drawing/2014/main" id="{60987CA6-B69B-406E-B1AA-38A1A8EC015B}"/>
              </a:ext>
            </a:extLst>
          </p:cNvPr>
          <p:cNvCxnSpPr/>
          <p:nvPr/>
        </p:nvCxnSpPr>
        <p:spPr>
          <a:xfrm flipV="1">
            <a:off x="5223880" y="3772050"/>
            <a:ext cx="0" cy="302849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Arrow Connector 44">
            <a:extLst>
              <a:ext uri="{FF2B5EF4-FFF2-40B4-BE49-F238E27FC236}">
                <a16:creationId xmlns="" xmlns:a16="http://schemas.microsoft.com/office/drawing/2014/main" id="{5DE0DE9F-1104-4304-AFC8-5EC63D10728B}"/>
              </a:ext>
            </a:extLst>
          </p:cNvPr>
          <p:cNvCxnSpPr/>
          <p:nvPr/>
        </p:nvCxnSpPr>
        <p:spPr>
          <a:xfrm flipV="1">
            <a:off x="6800613" y="3772049"/>
            <a:ext cx="0" cy="302849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Arrow Connector 45">
            <a:extLst>
              <a:ext uri="{FF2B5EF4-FFF2-40B4-BE49-F238E27FC236}">
                <a16:creationId xmlns="" xmlns:a16="http://schemas.microsoft.com/office/drawing/2014/main" id="{1B99899C-F897-4DB8-917E-C7364A2C5C59}"/>
              </a:ext>
            </a:extLst>
          </p:cNvPr>
          <p:cNvCxnSpPr/>
          <p:nvPr/>
        </p:nvCxnSpPr>
        <p:spPr>
          <a:xfrm flipV="1">
            <a:off x="8270089" y="3757198"/>
            <a:ext cx="0" cy="302849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TextBox 46">
            <a:extLst>
              <a:ext uri="{FF2B5EF4-FFF2-40B4-BE49-F238E27FC236}">
                <a16:creationId xmlns="" xmlns:a16="http://schemas.microsoft.com/office/drawing/2014/main" id="{9E52B404-3B2A-4B64-A5CA-1E349F433DA2}"/>
              </a:ext>
            </a:extLst>
          </p:cNvPr>
          <p:cNvSpPr txBox="1"/>
          <p:nvPr/>
        </p:nvSpPr>
        <p:spPr>
          <a:xfrm>
            <a:off x="4728623" y="4275272"/>
            <a:ext cx="1006679" cy="954107"/>
          </a:xfrm>
          <a:prstGeom prst="rect">
            <a:avLst/>
          </a:prstGeom>
          <a:solidFill>
            <a:srgbClr val="00206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pPr algn="ctr"/>
            <a:r>
              <a:rPr lang="vi-VN" sz="2800">
                <a:solidFill>
                  <a:schemeClr val="bg1"/>
                </a:solidFill>
              </a:rPr>
              <a:t>Số bị chia</a:t>
            </a:r>
            <a:endParaRPr lang="vi-VN" sz="2800" dirty="0">
              <a:solidFill>
                <a:schemeClr val="bg1"/>
              </a:solidFill>
            </a:endParaRPr>
          </a:p>
        </p:txBody>
      </p:sp>
      <p:sp>
        <p:nvSpPr>
          <p:cNvPr id="49" name="TextBox 48">
            <a:extLst>
              <a:ext uri="{FF2B5EF4-FFF2-40B4-BE49-F238E27FC236}">
                <a16:creationId xmlns="" xmlns:a16="http://schemas.microsoft.com/office/drawing/2014/main" id="{EB89E9D6-FFE6-4A6B-A865-21591B0AD5C8}"/>
              </a:ext>
            </a:extLst>
          </p:cNvPr>
          <p:cNvSpPr txBox="1"/>
          <p:nvPr/>
        </p:nvSpPr>
        <p:spPr>
          <a:xfrm>
            <a:off x="6297273" y="4268540"/>
            <a:ext cx="1006680" cy="954107"/>
          </a:xfrm>
          <a:prstGeom prst="rect">
            <a:avLst/>
          </a:prstGeom>
          <a:solidFill>
            <a:srgbClr val="00206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pPr algn="ctr"/>
            <a:r>
              <a:rPr lang="vi-VN" sz="2800">
                <a:solidFill>
                  <a:schemeClr val="bg1"/>
                </a:solidFill>
              </a:rPr>
              <a:t>Số chia</a:t>
            </a:r>
            <a:endParaRPr lang="vi-VN" sz="2800" dirty="0">
              <a:solidFill>
                <a:schemeClr val="bg1"/>
              </a:solidFill>
            </a:endParaRPr>
          </a:p>
        </p:txBody>
      </p:sp>
      <p:sp>
        <p:nvSpPr>
          <p:cNvPr id="50" name="TextBox 49">
            <a:extLst>
              <a:ext uri="{FF2B5EF4-FFF2-40B4-BE49-F238E27FC236}">
                <a16:creationId xmlns="" xmlns:a16="http://schemas.microsoft.com/office/drawing/2014/main" id="{5501271A-BE6B-4774-805F-2E8658625613}"/>
              </a:ext>
            </a:extLst>
          </p:cNvPr>
          <p:cNvSpPr txBox="1"/>
          <p:nvPr/>
        </p:nvSpPr>
        <p:spPr>
          <a:xfrm>
            <a:off x="7622315" y="4269563"/>
            <a:ext cx="1481496" cy="523220"/>
          </a:xfrm>
          <a:prstGeom prst="rect">
            <a:avLst/>
          </a:prstGeom>
          <a:solidFill>
            <a:srgbClr val="C0000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none" rtlCol="0">
            <a:spAutoFit/>
          </a:bodyPr>
          <a:lstStyle/>
          <a:p>
            <a:r>
              <a:rPr lang="vi-VN" sz="2800" dirty="0">
                <a:solidFill>
                  <a:schemeClr val="bg1"/>
                </a:solidFill>
              </a:rPr>
              <a:t>Thương</a:t>
            </a:r>
          </a:p>
        </p:txBody>
      </p:sp>
      <p:sp>
        <p:nvSpPr>
          <p:cNvPr id="51" name="Rectangle 50">
            <a:extLst>
              <a:ext uri="{FF2B5EF4-FFF2-40B4-BE49-F238E27FC236}">
                <a16:creationId xmlns="" xmlns:a16="http://schemas.microsoft.com/office/drawing/2014/main" id="{AE79ABA0-12B4-4612-B2D2-CE85901FB81E}"/>
              </a:ext>
            </a:extLst>
          </p:cNvPr>
          <p:cNvSpPr/>
          <p:nvPr/>
        </p:nvSpPr>
        <p:spPr>
          <a:xfrm>
            <a:off x="4804236" y="5383583"/>
            <a:ext cx="429957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2800" dirty="0"/>
              <a:t>10 : 2 cũng gọi là thương.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21C682F8-7B76-4191-BCCB-561FE8444E8C}"/>
              </a:ext>
            </a:extLst>
          </p:cNvPr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26877" y="1476142"/>
            <a:ext cx="3695700" cy="2457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77890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0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/>
      <p:bldP spid="40" grpId="0"/>
      <p:bldP spid="42" grpId="0"/>
      <p:bldP spid="47" grpId="0" animBg="1"/>
      <p:bldP spid="49" grpId="0" animBg="1"/>
      <p:bldP spid="50" grpId="0" animBg="1"/>
      <p:bldP spid="5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0145640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Không có mô tả.">
            <a:extLst>
              <a:ext uri="{FF2B5EF4-FFF2-40B4-BE49-F238E27FC236}">
                <a16:creationId xmlns="" xmlns:a16="http://schemas.microsoft.com/office/drawing/2014/main" id="{00CC883A-8EE7-4150-835E-E3EB8E94D3B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2226" b="37223"/>
          <a:stretch/>
        </p:blipFill>
        <p:spPr bwMode="auto">
          <a:xfrm>
            <a:off x="721680" y="360129"/>
            <a:ext cx="2456827" cy="953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Oval 4">
            <a:extLst>
              <a:ext uri="{FF2B5EF4-FFF2-40B4-BE49-F238E27FC236}">
                <a16:creationId xmlns="" xmlns:a16="http://schemas.microsoft.com/office/drawing/2014/main" id="{8259249B-A230-4437-826C-6EDDF157F352}"/>
              </a:ext>
            </a:extLst>
          </p:cNvPr>
          <p:cNvSpPr/>
          <p:nvPr/>
        </p:nvSpPr>
        <p:spPr>
          <a:xfrm>
            <a:off x="921091" y="1696279"/>
            <a:ext cx="437322" cy="447159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1</a:t>
            </a:r>
            <a:endParaRPr lang="vi-VN" sz="3200" b="1" dirty="0"/>
          </a:p>
        </p:txBody>
      </p:sp>
      <p:grpSp>
        <p:nvGrpSpPr>
          <p:cNvPr id="6" name="Group 5">
            <a:extLst>
              <a:ext uri="{FF2B5EF4-FFF2-40B4-BE49-F238E27FC236}">
                <a16:creationId xmlns="" xmlns:a16="http://schemas.microsoft.com/office/drawing/2014/main" id="{26D7D62F-2C3B-476C-A9C9-180320A02C96}"/>
              </a:ext>
            </a:extLst>
          </p:cNvPr>
          <p:cNvGrpSpPr/>
          <p:nvPr/>
        </p:nvGrpSpPr>
        <p:grpSpPr>
          <a:xfrm>
            <a:off x="1538898" y="1716243"/>
            <a:ext cx="1116312" cy="472051"/>
            <a:chOff x="1870518" y="1440653"/>
            <a:chExt cx="1116312" cy="461666"/>
          </a:xfrm>
        </p:grpSpPr>
        <p:grpSp>
          <p:nvGrpSpPr>
            <p:cNvPr id="8" name="Group 7">
              <a:extLst>
                <a:ext uri="{FF2B5EF4-FFF2-40B4-BE49-F238E27FC236}">
                  <a16:creationId xmlns="" xmlns:a16="http://schemas.microsoft.com/office/drawing/2014/main" id="{F4BB235D-4388-4666-96CF-31B62005FBD7}"/>
                </a:ext>
              </a:extLst>
            </p:cNvPr>
            <p:cNvGrpSpPr/>
            <p:nvPr/>
          </p:nvGrpSpPr>
          <p:grpSpPr>
            <a:xfrm>
              <a:off x="1870518" y="1440654"/>
              <a:ext cx="758382" cy="461665"/>
              <a:chOff x="1870518" y="1440654"/>
              <a:chExt cx="758382" cy="461665"/>
            </a:xfrm>
          </p:grpSpPr>
          <p:sp>
            <p:nvSpPr>
              <p:cNvPr id="10" name="Rectangle: Rounded Corners 9">
                <a:extLst>
                  <a:ext uri="{FF2B5EF4-FFF2-40B4-BE49-F238E27FC236}">
                    <a16:creationId xmlns="" xmlns:a16="http://schemas.microsoft.com/office/drawing/2014/main" id="{2F2A3703-C4EB-4B16-9175-D69D73D39986}"/>
                  </a:ext>
                </a:extLst>
              </p:cNvPr>
              <p:cNvSpPr/>
              <p:nvPr/>
            </p:nvSpPr>
            <p:spPr>
              <a:xfrm>
                <a:off x="1870518" y="1440654"/>
                <a:ext cx="758382" cy="382154"/>
              </a:xfrm>
              <a:prstGeom prst="roundRect">
                <a:avLst/>
              </a:prstGeom>
              <a:solidFill>
                <a:srgbClr val="FFD974"/>
              </a:solidFill>
              <a:ln>
                <a:solidFill>
                  <a:srgbClr val="FFD97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 dirty="0"/>
              </a:p>
            </p:txBody>
          </p:sp>
          <p:sp>
            <p:nvSpPr>
              <p:cNvPr id="11" name="TextBox 10">
                <a:extLst>
                  <a:ext uri="{FF2B5EF4-FFF2-40B4-BE49-F238E27FC236}">
                    <a16:creationId xmlns="" xmlns:a16="http://schemas.microsoft.com/office/drawing/2014/main" id="{35C76CAF-2EB9-44FF-98CE-7D810651647C}"/>
                  </a:ext>
                </a:extLst>
              </p:cNvPr>
              <p:cNvSpPr txBox="1"/>
              <p:nvPr/>
            </p:nvSpPr>
            <p:spPr>
              <a:xfrm>
                <a:off x="1969023" y="1440654"/>
                <a:ext cx="561372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2400" dirty="0"/>
                  <a:t>Số</a:t>
                </a:r>
              </a:p>
            </p:txBody>
          </p:sp>
        </p:grpSp>
        <p:sp>
          <p:nvSpPr>
            <p:cNvPr id="9" name="TextBox 8">
              <a:extLst>
                <a:ext uri="{FF2B5EF4-FFF2-40B4-BE49-F238E27FC236}">
                  <a16:creationId xmlns="" xmlns:a16="http://schemas.microsoft.com/office/drawing/2014/main" id="{BF1C76B5-8D4E-4C7F-89EB-0A8D5930010E}"/>
                </a:ext>
              </a:extLst>
            </p:cNvPr>
            <p:cNvSpPr txBox="1"/>
            <p:nvPr/>
          </p:nvSpPr>
          <p:spPr>
            <a:xfrm>
              <a:off x="2630642" y="1440653"/>
              <a:ext cx="35618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400" dirty="0"/>
                <a:t>?</a:t>
              </a:r>
            </a:p>
          </p:txBody>
        </p:sp>
      </p:grpSp>
      <p:graphicFrame>
        <p:nvGraphicFramePr>
          <p:cNvPr id="4" name="Table 6">
            <a:extLst>
              <a:ext uri="{FF2B5EF4-FFF2-40B4-BE49-F238E27FC236}">
                <a16:creationId xmlns="" xmlns:a16="http://schemas.microsoft.com/office/drawing/2014/main" id="{0BA177BB-5191-4932-B137-0FCF18A60E0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38110932"/>
              </p:ext>
            </p:extLst>
          </p:nvPr>
        </p:nvGraphicFramePr>
        <p:xfrm>
          <a:off x="1358413" y="2470363"/>
          <a:ext cx="9455915" cy="221208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891183">
                  <a:extLst>
                    <a:ext uri="{9D8B030D-6E8A-4147-A177-3AD203B41FA5}">
                      <a16:colId xmlns="" xmlns:a16="http://schemas.microsoft.com/office/drawing/2014/main" val="1361469278"/>
                    </a:ext>
                  </a:extLst>
                </a:gridCol>
                <a:gridCol w="1891183">
                  <a:extLst>
                    <a:ext uri="{9D8B030D-6E8A-4147-A177-3AD203B41FA5}">
                      <a16:colId xmlns="" xmlns:a16="http://schemas.microsoft.com/office/drawing/2014/main" val="4032243507"/>
                    </a:ext>
                  </a:extLst>
                </a:gridCol>
                <a:gridCol w="1891183">
                  <a:extLst>
                    <a:ext uri="{9D8B030D-6E8A-4147-A177-3AD203B41FA5}">
                      <a16:colId xmlns="" xmlns:a16="http://schemas.microsoft.com/office/drawing/2014/main" val="3063178092"/>
                    </a:ext>
                  </a:extLst>
                </a:gridCol>
                <a:gridCol w="1891183">
                  <a:extLst>
                    <a:ext uri="{9D8B030D-6E8A-4147-A177-3AD203B41FA5}">
                      <a16:colId xmlns="" xmlns:a16="http://schemas.microsoft.com/office/drawing/2014/main" val="3034653285"/>
                    </a:ext>
                  </a:extLst>
                </a:gridCol>
                <a:gridCol w="1891183">
                  <a:extLst>
                    <a:ext uri="{9D8B030D-6E8A-4147-A177-3AD203B41FA5}">
                      <a16:colId xmlns="" xmlns:a16="http://schemas.microsoft.com/office/drawing/2014/main" val="3963610807"/>
                    </a:ext>
                  </a:extLst>
                </a:gridCol>
              </a:tblGrid>
              <a:tr h="553020">
                <a:tc>
                  <a:txBody>
                    <a:bodyPr/>
                    <a:lstStyle/>
                    <a:p>
                      <a:pPr algn="ctr"/>
                      <a:r>
                        <a:rPr lang="vi-VN" sz="2400" dirty="0"/>
                        <a:t>Phép chia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79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dirty="0"/>
                        <a:t>12 : 2 = 6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dirty="0"/>
                        <a:t>20 : 5 = 4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dirty="0"/>
                        <a:t>16 : 2 = 8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dirty="0"/>
                        <a:t>15 : 5 = 3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2699791951"/>
                  </a:ext>
                </a:extLst>
              </a:tr>
              <a:tr h="553020">
                <a:tc>
                  <a:txBody>
                    <a:bodyPr/>
                    <a:lstStyle/>
                    <a:p>
                      <a:pPr algn="ctr"/>
                      <a:r>
                        <a:rPr lang="vi-VN" sz="2400" dirty="0"/>
                        <a:t>Số bị chia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79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dirty="0"/>
                        <a:t>12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dirty="0"/>
                        <a:t>?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vi-VN" sz="2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rPr>
                        <a:t>?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vi-VN" sz="2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rPr>
                        <a:t>?</a:t>
                      </a:r>
                      <a:endParaRPr kumimoji="0" lang="vi-VN" sz="2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/>
                        <a:ea typeface="+mn-ea"/>
                        <a:cs typeface="+mn-cs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3666520673"/>
                  </a:ext>
                </a:extLst>
              </a:tr>
              <a:tr h="553020">
                <a:tc>
                  <a:txBody>
                    <a:bodyPr/>
                    <a:lstStyle/>
                    <a:p>
                      <a:pPr algn="ctr"/>
                      <a:r>
                        <a:rPr lang="vi-VN" sz="2400" dirty="0"/>
                        <a:t>Số chia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79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dirty="0"/>
                        <a:t>2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dirty="0"/>
                        <a:t>?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vi-VN" sz="2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rPr>
                        <a:t>?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vi-VN" sz="2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rPr>
                        <a:t>?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2720694521"/>
                  </a:ext>
                </a:extLst>
              </a:tr>
              <a:tr h="553020">
                <a:tc>
                  <a:txBody>
                    <a:bodyPr/>
                    <a:lstStyle/>
                    <a:p>
                      <a:pPr algn="ctr"/>
                      <a:r>
                        <a:rPr lang="vi-VN" sz="2400" dirty="0"/>
                        <a:t>Thương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79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dirty="0"/>
                        <a:t>6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dirty="0"/>
                        <a:t>?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vi-VN" sz="2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rPr>
                        <a:t>?</a:t>
                      </a:r>
                      <a:endParaRPr kumimoji="0" lang="vi-VN" sz="2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/>
                        <a:ea typeface="+mn-ea"/>
                        <a:cs typeface="+mn-cs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vi-VN" sz="2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rPr>
                        <a:t>?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952931485"/>
                  </a:ext>
                </a:extLst>
              </a:tr>
            </a:tbl>
          </a:graphicData>
        </a:graphic>
      </p:graphicFrame>
      <p:sp>
        <p:nvSpPr>
          <p:cNvPr id="14" name="TextBox 13">
            <a:extLst>
              <a:ext uri="{FF2B5EF4-FFF2-40B4-BE49-F238E27FC236}">
                <a16:creationId xmlns="" xmlns:a16="http://schemas.microsoft.com/office/drawing/2014/main" id="{2D834039-7C5B-4644-B947-8C24ED0AF206}"/>
              </a:ext>
            </a:extLst>
          </p:cNvPr>
          <p:cNvSpPr txBox="1"/>
          <p:nvPr/>
        </p:nvSpPr>
        <p:spPr>
          <a:xfrm>
            <a:off x="5779499" y="3034547"/>
            <a:ext cx="606690" cy="523220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vi-VN" sz="2800">
                <a:solidFill>
                  <a:srgbClr val="FF0000"/>
                </a:solidFill>
              </a:rPr>
              <a:t>20</a:t>
            </a:r>
            <a:endParaRPr lang="vi-VN" sz="2800" dirty="0">
              <a:solidFill>
                <a:srgbClr val="FF0000"/>
              </a:solidFill>
            </a:endParaRPr>
          </a:p>
        </p:txBody>
      </p:sp>
      <p:sp>
        <p:nvSpPr>
          <p:cNvPr id="70" name="TextBox 69">
            <a:extLst>
              <a:ext uri="{FF2B5EF4-FFF2-40B4-BE49-F238E27FC236}">
                <a16:creationId xmlns="" xmlns:a16="http://schemas.microsoft.com/office/drawing/2014/main" id="{5DEA15A5-74E7-44F7-915C-8E366945D3EE}"/>
              </a:ext>
            </a:extLst>
          </p:cNvPr>
          <p:cNvSpPr txBox="1"/>
          <p:nvPr/>
        </p:nvSpPr>
        <p:spPr>
          <a:xfrm>
            <a:off x="5872263" y="3617070"/>
            <a:ext cx="409498" cy="523220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r>
              <a:rPr lang="vi-VN" sz="2800" dirty="0">
                <a:solidFill>
                  <a:srgbClr val="FF0000"/>
                </a:solidFill>
              </a:rPr>
              <a:t>5</a:t>
            </a:r>
          </a:p>
        </p:txBody>
      </p:sp>
      <p:sp>
        <p:nvSpPr>
          <p:cNvPr id="71" name="TextBox 70">
            <a:extLst>
              <a:ext uri="{FF2B5EF4-FFF2-40B4-BE49-F238E27FC236}">
                <a16:creationId xmlns="" xmlns:a16="http://schemas.microsoft.com/office/drawing/2014/main" id="{28670436-3DBB-4297-89EB-A17226518D66}"/>
              </a:ext>
            </a:extLst>
          </p:cNvPr>
          <p:cNvSpPr txBox="1"/>
          <p:nvPr/>
        </p:nvSpPr>
        <p:spPr>
          <a:xfrm>
            <a:off x="5795859" y="4150394"/>
            <a:ext cx="606691" cy="523220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vi-VN" sz="2800" dirty="0">
                <a:solidFill>
                  <a:srgbClr val="FF0000"/>
                </a:solidFill>
              </a:rPr>
              <a:t>4</a:t>
            </a:r>
          </a:p>
        </p:txBody>
      </p:sp>
      <p:sp>
        <p:nvSpPr>
          <p:cNvPr id="78" name="TextBox 77">
            <a:extLst>
              <a:ext uri="{FF2B5EF4-FFF2-40B4-BE49-F238E27FC236}">
                <a16:creationId xmlns="" xmlns:a16="http://schemas.microsoft.com/office/drawing/2014/main" id="{D90CB2E3-F165-4BF2-9148-E4B89825A486}"/>
              </a:ext>
            </a:extLst>
          </p:cNvPr>
          <p:cNvSpPr txBox="1"/>
          <p:nvPr/>
        </p:nvSpPr>
        <p:spPr>
          <a:xfrm>
            <a:off x="7659096" y="3060039"/>
            <a:ext cx="606691" cy="523220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vi-VN" sz="2800">
                <a:solidFill>
                  <a:srgbClr val="FF0000"/>
                </a:solidFill>
              </a:rPr>
              <a:t>16</a:t>
            </a:r>
            <a:endParaRPr lang="vi-VN" sz="2800" dirty="0">
              <a:solidFill>
                <a:srgbClr val="FF0000"/>
              </a:solidFill>
            </a:endParaRPr>
          </a:p>
        </p:txBody>
      </p:sp>
      <p:sp>
        <p:nvSpPr>
          <p:cNvPr id="79" name="TextBox 78">
            <a:extLst>
              <a:ext uri="{FF2B5EF4-FFF2-40B4-BE49-F238E27FC236}">
                <a16:creationId xmlns="" xmlns:a16="http://schemas.microsoft.com/office/drawing/2014/main" id="{53C61ACD-02D8-45E5-8A61-D9F8B9995A7E}"/>
              </a:ext>
            </a:extLst>
          </p:cNvPr>
          <p:cNvSpPr txBox="1"/>
          <p:nvPr/>
        </p:nvSpPr>
        <p:spPr>
          <a:xfrm>
            <a:off x="7784197" y="3609763"/>
            <a:ext cx="409498" cy="523220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r>
              <a:rPr lang="vi-VN" sz="2800" dirty="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80" name="TextBox 79">
            <a:extLst>
              <a:ext uri="{FF2B5EF4-FFF2-40B4-BE49-F238E27FC236}">
                <a16:creationId xmlns="" xmlns:a16="http://schemas.microsoft.com/office/drawing/2014/main" id="{BAD96521-26CD-42B0-B0D5-7750B440058C}"/>
              </a:ext>
            </a:extLst>
          </p:cNvPr>
          <p:cNvSpPr txBox="1"/>
          <p:nvPr/>
        </p:nvSpPr>
        <p:spPr>
          <a:xfrm>
            <a:off x="7685600" y="4157481"/>
            <a:ext cx="606691" cy="523220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vi-VN" sz="2800" dirty="0">
                <a:solidFill>
                  <a:srgbClr val="FF0000"/>
                </a:solidFill>
              </a:rPr>
              <a:t>8</a:t>
            </a:r>
          </a:p>
        </p:txBody>
      </p:sp>
      <p:sp>
        <p:nvSpPr>
          <p:cNvPr id="81" name="TextBox 80">
            <a:extLst>
              <a:ext uri="{FF2B5EF4-FFF2-40B4-BE49-F238E27FC236}">
                <a16:creationId xmlns="" xmlns:a16="http://schemas.microsoft.com/office/drawing/2014/main" id="{B8FA7547-FFF2-4347-952E-FB6FC8FE9976}"/>
              </a:ext>
            </a:extLst>
          </p:cNvPr>
          <p:cNvSpPr txBox="1"/>
          <p:nvPr/>
        </p:nvSpPr>
        <p:spPr>
          <a:xfrm>
            <a:off x="9590115" y="3058556"/>
            <a:ext cx="606690" cy="523220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r>
              <a:rPr lang="vi-VN" sz="2800" dirty="0">
                <a:solidFill>
                  <a:srgbClr val="FF0000"/>
                </a:solidFill>
              </a:rPr>
              <a:t>15</a:t>
            </a:r>
          </a:p>
        </p:txBody>
      </p:sp>
      <p:sp>
        <p:nvSpPr>
          <p:cNvPr id="82" name="TextBox 81">
            <a:extLst>
              <a:ext uri="{FF2B5EF4-FFF2-40B4-BE49-F238E27FC236}">
                <a16:creationId xmlns="" xmlns:a16="http://schemas.microsoft.com/office/drawing/2014/main" id="{EA92AE25-F172-4879-8EDA-50D75B5D275B}"/>
              </a:ext>
            </a:extLst>
          </p:cNvPr>
          <p:cNvSpPr txBox="1"/>
          <p:nvPr/>
        </p:nvSpPr>
        <p:spPr>
          <a:xfrm>
            <a:off x="9696131" y="3609763"/>
            <a:ext cx="409498" cy="523220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r>
              <a:rPr lang="vi-VN" sz="2800" dirty="0">
                <a:solidFill>
                  <a:srgbClr val="FF0000"/>
                </a:solidFill>
              </a:rPr>
              <a:t>5</a:t>
            </a:r>
          </a:p>
        </p:txBody>
      </p:sp>
      <p:sp>
        <p:nvSpPr>
          <p:cNvPr id="83" name="TextBox 82">
            <a:extLst>
              <a:ext uri="{FF2B5EF4-FFF2-40B4-BE49-F238E27FC236}">
                <a16:creationId xmlns="" xmlns:a16="http://schemas.microsoft.com/office/drawing/2014/main" id="{2B8E654F-3DF3-4158-8C9A-36F90FD1B9E5}"/>
              </a:ext>
            </a:extLst>
          </p:cNvPr>
          <p:cNvSpPr txBox="1"/>
          <p:nvPr/>
        </p:nvSpPr>
        <p:spPr>
          <a:xfrm>
            <a:off x="9696131" y="4164299"/>
            <a:ext cx="409498" cy="523220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r>
              <a:rPr lang="vi-VN" sz="2800" dirty="0">
                <a:solidFill>
                  <a:srgbClr val="FF0000"/>
                </a:solidFill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29477155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4" grpId="0" animBg="1"/>
      <p:bldP spid="70" grpId="0" animBg="1"/>
      <p:bldP spid="71" grpId="0" animBg="1"/>
      <p:bldP spid="78" grpId="0" animBg="1"/>
      <p:bldP spid="79" grpId="0" animBg="1"/>
      <p:bldP spid="80" grpId="0" animBg="1"/>
      <p:bldP spid="81" grpId="0" animBg="1"/>
      <p:bldP spid="82" grpId="0" animBg="1"/>
      <p:bldP spid="8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="" xmlns:a16="http://schemas.microsoft.com/office/drawing/2014/main" id="{51AAF24A-CAB0-4D09-856E-FF6037D397D3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763618" y="320373"/>
            <a:ext cx="7666946" cy="3781921"/>
          </a:xfrm>
          <a:prstGeom prst="rect">
            <a:avLst/>
          </a:prstGeom>
        </p:spPr>
      </p:pic>
      <p:pic>
        <p:nvPicPr>
          <p:cNvPr id="3" name="Picture 4" descr="Không có mô tả.">
            <a:extLst>
              <a:ext uri="{FF2B5EF4-FFF2-40B4-BE49-F238E27FC236}">
                <a16:creationId xmlns="" xmlns:a16="http://schemas.microsoft.com/office/drawing/2014/main" id="{D84DCBB3-05F9-4C91-B64E-A0302171AD4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2226" b="37223"/>
          <a:stretch/>
        </p:blipFill>
        <p:spPr bwMode="auto">
          <a:xfrm>
            <a:off x="721680" y="360129"/>
            <a:ext cx="2456827" cy="953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Oval 3">
            <a:extLst>
              <a:ext uri="{FF2B5EF4-FFF2-40B4-BE49-F238E27FC236}">
                <a16:creationId xmlns="" xmlns:a16="http://schemas.microsoft.com/office/drawing/2014/main" id="{BDBA16D7-D4DE-47FD-B8FE-875539278D59}"/>
              </a:ext>
            </a:extLst>
          </p:cNvPr>
          <p:cNvSpPr/>
          <p:nvPr/>
        </p:nvSpPr>
        <p:spPr>
          <a:xfrm>
            <a:off x="837355" y="1702904"/>
            <a:ext cx="437322" cy="437322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2</a:t>
            </a:r>
            <a:endParaRPr lang="vi-VN" sz="3200" b="1" dirty="0"/>
          </a:p>
        </p:txBody>
      </p: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1FD8219F-EE9D-4A79-A6D0-0EDD91393727}"/>
              </a:ext>
            </a:extLst>
          </p:cNvPr>
          <p:cNvSpPr txBox="1"/>
          <p:nvPr/>
        </p:nvSpPr>
        <p:spPr>
          <a:xfrm>
            <a:off x="1274678" y="1720075"/>
            <a:ext cx="265032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dirty="0"/>
              <a:t>a) Chọn phép tính thích hợp.</a:t>
            </a:r>
          </a:p>
        </p:txBody>
      </p:sp>
      <p:sp>
        <p:nvSpPr>
          <p:cNvPr id="6" name="Freeform: Shape 5">
            <a:extLst>
              <a:ext uri="{FF2B5EF4-FFF2-40B4-BE49-F238E27FC236}">
                <a16:creationId xmlns="" xmlns:a16="http://schemas.microsoft.com/office/drawing/2014/main" id="{3DEEE640-47B8-4A44-8888-5842AEEBDA49}"/>
              </a:ext>
            </a:extLst>
          </p:cNvPr>
          <p:cNvSpPr/>
          <p:nvPr/>
        </p:nvSpPr>
        <p:spPr>
          <a:xfrm>
            <a:off x="5075134" y="1623392"/>
            <a:ext cx="4757980" cy="619195"/>
          </a:xfrm>
          <a:custGeom>
            <a:avLst/>
            <a:gdLst>
              <a:gd name="connsiteX0" fmla="*/ 6314486 w 6673111"/>
              <a:gd name="connsiteY0" fmla="*/ 0 h 768627"/>
              <a:gd name="connsiteX1" fmla="*/ 6075947 w 6673111"/>
              <a:gd name="connsiteY1" fmla="*/ 384314 h 768627"/>
              <a:gd name="connsiteX2" fmla="*/ 748573 w 6673111"/>
              <a:gd name="connsiteY2" fmla="*/ 463827 h 768627"/>
              <a:gd name="connsiteX3" fmla="*/ 165477 w 6673111"/>
              <a:gd name="connsiteY3" fmla="*/ 768627 h 7686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673111" h="768627">
                <a:moveTo>
                  <a:pt x="6314486" y="0"/>
                </a:moveTo>
                <a:cubicBezTo>
                  <a:pt x="6659042" y="153505"/>
                  <a:pt x="7003599" y="307010"/>
                  <a:pt x="6075947" y="384314"/>
                </a:cubicBezTo>
                <a:cubicBezTo>
                  <a:pt x="5148295" y="461618"/>
                  <a:pt x="1733651" y="399775"/>
                  <a:pt x="748573" y="463827"/>
                </a:cubicBezTo>
                <a:cubicBezTo>
                  <a:pt x="-236505" y="527879"/>
                  <a:pt x="-35514" y="648253"/>
                  <a:pt x="165477" y="768627"/>
                </a:cubicBezTo>
              </a:path>
            </a:pathLst>
          </a:cu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7" name="Freeform: Shape 6">
            <a:extLst>
              <a:ext uri="{FF2B5EF4-FFF2-40B4-BE49-F238E27FC236}">
                <a16:creationId xmlns="" xmlns:a16="http://schemas.microsoft.com/office/drawing/2014/main" id="{28DDB09A-8F0A-4360-A824-301D08880A14}"/>
              </a:ext>
            </a:extLst>
          </p:cNvPr>
          <p:cNvSpPr/>
          <p:nvPr/>
        </p:nvSpPr>
        <p:spPr>
          <a:xfrm>
            <a:off x="7222435" y="2813076"/>
            <a:ext cx="3052724" cy="615924"/>
          </a:xfrm>
          <a:custGeom>
            <a:avLst/>
            <a:gdLst>
              <a:gd name="connsiteX0" fmla="*/ 159476 w 4179159"/>
              <a:gd name="connsiteY0" fmla="*/ 742122 h 742122"/>
              <a:gd name="connsiteX1" fmla="*/ 411267 w 4179159"/>
              <a:gd name="connsiteY1" fmla="*/ 371061 h 742122"/>
              <a:gd name="connsiteX2" fmla="*/ 3697806 w 4179159"/>
              <a:gd name="connsiteY2" fmla="*/ 318052 h 742122"/>
              <a:gd name="connsiteX3" fmla="*/ 4095371 w 4179159"/>
              <a:gd name="connsiteY3" fmla="*/ 0 h 7421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179159" h="742122">
                <a:moveTo>
                  <a:pt x="159476" y="742122"/>
                </a:moveTo>
                <a:cubicBezTo>
                  <a:pt x="-9490" y="591930"/>
                  <a:pt x="-178455" y="441739"/>
                  <a:pt x="411267" y="371061"/>
                </a:cubicBezTo>
                <a:cubicBezTo>
                  <a:pt x="1000989" y="300383"/>
                  <a:pt x="3083789" y="379895"/>
                  <a:pt x="3697806" y="318052"/>
                </a:cubicBezTo>
                <a:cubicBezTo>
                  <a:pt x="4311823" y="256208"/>
                  <a:pt x="4203597" y="128104"/>
                  <a:pt x="4095371" y="0"/>
                </a:cubicBezTo>
              </a:path>
            </a:pathLst>
          </a:cu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grpSp>
        <p:nvGrpSpPr>
          <p:cNvPr id="8" name="Group 7">
            <a:extLst>
              <a:ext uri="{FF2B5EF4-FFF2-40B4-BE49-F238E27FC236}">
                <a16:creationId xmlns="" xmlns:a16="http://schemas.microsoft.com/office/drawing/2014/main" id="{504D479A-E467-42C0-9E06-44178B1708E3}"/>
              </a:ext>
            </a:extLst>
          </p:cNvPr>
          <p:cNvGrpSpPr/>
          <p:nvPr/>
        </p:nvGrpSpPr>
        <p:grpSpPr>
          <a:xfrm>
            <a:off x="1274677" y="4102294"/>
            <a:ext cx="1564852" cy="482391"/>
            <a:chOff x="2577634" y="1440653"/>
            <a:chExt cx="1564852" cy="482391"/>
          </a:xfrm>
        </p:grpSpPr>
        <p:grpSp>
          <p:nvGrpSpPr>
            <p:cNvPr id="9" name="Group 8">
              <a:extLst>
                <a:ext uri="{FF2B5EF4-FFF2-40B4-BE49-F238E27FC236}">
                  <a16:creationId xmlns="" xmlns:a16="http://schemas.microsoft.com/office/drawing/2014/main" id="{1F05D721-1329-4C5B-A8DC-F94A53AA4089}"/>
                </a:ext>
              </a:extLst>
            </p:cNvPr>
            <p:cNvGrpSpPr/>
            <p:nvPr/>
          </p:nvGrpSpPr>
          <p:grpSpPr>
            <a:xfrm>
              <a:off x="2996953" y="1461379"/>
              <a:ext cx="758382" cy="461665"/>
              <a:chOff x="2996953" y="1461379"/>
              <a:chExt cx="758382" cy="461665"/>
            </a:xfrm>
          </p:grpSpPr>
          <p:sp>
            <p:nvSpPr>
              <p:cNvPr id="11" name="Rectangle: Rounded Corners 10">
                <a:extLst>
                  <a:ext uri="{FF2B5EF4-FFF2-40B4-BE49-F238E27FC236}">
                    <a16:creationId xmlns="" xmlns:a16="http://schemas.microsoft.com/office/drawing/2014/main" id="{B9EA9EE9-A06E-4E13-AA05-593DEA0110AF}"/>
                  </a:ext>
                </a:extLst>
              </p:cNvPr>
              <p:cNvSpPr/>
              <p:nvPr/>
            </p:nvSpPr>
            <p:spPr>
              <a:xfrm>
                <a:off x="2996953" y="1461379"/>
                <a:ext cx="758382" cy="382154"/>
              </a:xfrm>
              <a:prstGeom prst="roundRect">
                <a:avLst/>
              </a:prstGeom>
              <a:solidFill>
                <a:srgbClr val="FFD974"/>
              </a:solidFill>
              <a:ln>
                <a:solidFill>
                  <a:srgbClr val="FFD97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 dirty="0"/>
              </a:p>
            </p:txBody>
          </p:sp>
          <p:sp>
            <p:nvSpPr>
              <p:cNvPr id="12" name="TextBox 11">
                <a:extLst>
                  <a:ext uri="{FF2B5EF4-FFF2-40B4-BE49-F238E27FC236}">
                    <a16:creationId xmlns="" xmlns:a16="http://schemas.microsoft.com/office/drawing/2014/main" id="{01F648BE-5DB0-42EF-AD04-DE92206D23A2}"/>
                  </a:ext>
                </a:extLst>
              </p:cNvPr>
              <p:cNvSpPr txBox="1"/>
              <p:nvPr/>
            </p:nvSpPr>
            <p:spPr>
              <a:xfrm>
                <a:off x="3095458" y="1461379"/>
                <a:ext cx="561372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2400" dirty="0"/>
                  <a:t>Số</a:t>
                </a:r>
              </a:p>
            </p:txBody>
          </p:sp>
        </p:grpSp>
        <p:sp>
          <p:nvSpPr>
            <p:cNvPr id="10" name="TextBox 9">
              <a:extLst>
                <a:ext uri="{FF2B5EF4-FFF2-40B4-BE49-F238E27FC236}">
                  <a16:creationId xmlns="" xmlns:a16="http://schemas.microsoft.com/office/drawing/2014/main" id="{BC0F9CEE-48F3-4822-B53B-7347A253A339}"/>
                </a:ext>
              </a:extLst>
            </p:cNvPr>
            <p:cNvSpPr txBox="1"/>
            <p:nvPr/>
          </p:nvSpPr>
          <p:spPr>
            <a:xfrm>
              <a:off x="2577634" y="1440653"/>
              <a:ext cx="1564852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400" dirty="0"/>
                <a:t>b)           ?</a:t>
              </a:r>
            </a:p>
          </p:txBody>
        </p:sp>
      </p:grpSp>
      <p:graphicFrame>
        <p:nvGraphicFramePr>
          <p:cNvPr id="13" name="Table 6">
            <a:extLst>
              <a:ext uri="{FF2B5EF4-FFF2-40B4-BE49-F238E27FC236}">
                <a16:creationId xmlns="" xmlns:a16="http://schemas.microsoft.com/office/drawing/2014/main" id="{4DCECDEF-0192-4EA3-8961-5F36233A626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14545112"/>
              </p:ext>
            </p:extLst>
          </p:nvPr>
        </p:nvGraphicFramePr>
        <p:xfrm>
          <a:off x="3233247" y="4306929"/>
          <a:ext cx="7978376" cy="18288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994594">
                  <a:extLst>
                    <a:ext uri="{9D8B030D-6E8A-4147-A177-3AD203B41FA5}">
                      <a16:colId xmlns="" xmlns:a16="http://schemas.microsoft.com/office/drawing/2014/main" val="1361469278"/>
                    </a:ext>
                  </a:extLst>
                </a:gridCol>
                <a:gridCol w="1994594">
                  <a:extLst>
                    <a:ext uri="{9D8B030D-6E8A-4147-A177-3AD203B41FA5}">
                      <a16:colId xmlns="" xmlns:a16="http://schemas.microsoft.com/office/drawing/2014/main" val="4032243507"/>
                    </a:ext>
                  </a:extLst>
                </a:gridCol>
                <a:gridCol w="1994594">
                  <a:extLst>
                    <a:ext uri="{9D8B030D-6E8A-4147-A177-3AD203B41FA5}">
                      <a16:colId xmlns="" xmlns:a16="http://schemas.microsoft.com/office/drawing/2014/main" val="3063178092"/>
                    </a:ext>
                  </a:extLst>
                </a:gridCol>
                <a:gridCol w="1994594">
                  <a:extLst>
                    <a:ext uri="{9D8B030D-6E8A-4147-A177-3AD203B41FA5}">
                      <a16:colId xmlns="" xmlns:a16="http://schemas.microsoft.com/office/drawing/2014/main" val="3034653285"/>
                    </a:ext>
                  </a:extLst>
                </a:gridCol>
              </a:tblGrid>
              <a:tr h="446696">
                <a:tc>
                  <a:txBody>
                    <a:bodyPr/>
                    <a:lstStyle/>
                    <a:p>
                      <a:pPr algn="ctr"/>
                      <a:r>
                        <a:rPr lang="vi-VN" sz="2200" dirty="0"/>
                        <a:t>Phép chia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400" dirty="0">
                          <a:solidFill>
                            <a:srgbClr val="FF0066"/>
                          </a:solidFill>
                        </a:rPr>
                        <a:t>(A) </a:t>
                      </a:r>
                      <a:endParaRPr lang="vi-VN" sz="2400" dirty="0"/>
                    </a:p>
                  </a:txBody>
                  <a:tcPr anchor="ctr">
                    <a:lnL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400" dirty="0">
                          <a:solidFill>
                            <a:srgbClr val="FF0066"/>
                          </a:solidFill>
                        </a:rPr>
                        <a:t>(B) </a:t>
                      </a:r>
                      <a:endParaRPr lang="vi-VN" sz="2400" dirty="0"/>
                    </a:p>
                  </a:txBody>
                  <a:tcPr anchor="ctr">
                    <a:lnL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400" dirty="0">
                          <a:solidFill>
                            <a:srgbClr val="FF0066"/>
                          </a:solidFill>
                        </a:rPr>
                        <a:t>(C) </a:t>
                      </a:r>
                      <a:endParaRPr lang="vi-VN" sz="2400" dirty="0"/>
                    </a:p>
                  </a:txBody>
                  <a:tcPr anchor="ctr">
                    <a:lnL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699791951"/>
                  </a:ext>
                </a:extLst>
              </a:tr>
              <a:tr h="446696">
                <a:tc>
                  <a:txBody>
                    <a:bodyPr/>
                    <a:lstStyle/>
                    <a:p>
                      <a:pPr algn="ctr"/>
                      <a:r>
                        <a:rPr lang="vi-VN" sz="2200" dirty="0"/>
                        <a:t>Số bị chia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400" dirty="0"/>
                        <a:t>10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400" dirty="0"/>
                        <a:t>?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vi-VN" sz="24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rPr>
                        <a:t>?</a:t>
                      </a:r>
                      <a:endParaRPr kumimoji="0" lang="vi-VN" sz="2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/>
                        <a:ea typeface="+mn-ea"/>
                        <a:cs typeface="+mn-cs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666520673"/>
                  </a:ext>
                </a:extLst>
              </a:tr>
              <a:tr h="446696">
                <a:tc>
                  <a:txBody>
                    <a:bodyPr/>
                    <a:lstStyle/>
                    <a:p>
                      <a:pPr algn="ctr"/>
                      <a:r>
                        <a:rPr lang="vi-VN" sz="2200" dirty="0"/>
                        <a:t>Số chia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400" dirty="0"/>
                        <a:t>2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400" dirty="0"/>
                        <a:t>?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vi-VN" sz="24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rPr>
                        <a:t>?</a:t>
                      </a:r>
                      <a:endParaRPr kumimoji="0" lang="vi-VN" sz="2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/>
                        <a:ea typeface="+mn-ea"/>
                        <a:cs typeface="+mn-cs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720694521"/>
                  </a:ext>
                </a:extLst>
              </a:tr>
              <a:tr h="446696">
                <a:tc>
                  <a:txBody>
                    <a:bodyPr/>
                    <a:lstStyle/>
                    <a:p>
                      <a:pPr algn="ctr"/>
                      <a:r>
                        <a:rPr lang="vi-VN" sz="2200" dirty="0"/>
                        <a:t>Thương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400" dirty="0"/>
                        <a:t>5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400" dirty="0"/>
                        <a:t>?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vi-VN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rPr>
                        <a:t>?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952931485"/>
                  </a:ext>
                </a:extLst>
              </a:tr>
            </a:tbl>
          </a:graphicData>
        </a:graphic>
      </p:graphicFrame>
      <p:sp>
        <p:nvSpPr>
          <p:cNvPr id="14" name="TextBox 13">
            <a:extLst>
              <a:ext uri="{FF2B5EF4-FFF2-40B4-BE49-F238E27FC236}">
                <a16:creationId xmlns="" xmlns:a16="http://schemas.microsoft.com/office/drawing/2014/main" id="{F1F03199-96C9-4DDC-99CA-54D97D8CE788}"/>
              </a:ext>
            </a:extLst>
          </p:cNvPr>
          <p:cNvSpPr txBox="1"/>
          <p:nvPr/>
        </p:nvSpPr>
        <p:spPr>
          <a:xfrm>
            <a:off x="8060562" y="4765784"/>
            <a:ext cx="356188" cy="46166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r>
              <a:rPr lang="vi-VN" sz="2400" dirty="0">
                <a:solidFill>
                  <a:srgbClr val="FF0000"/>
                </a:solidFill>
              </a:rPr>
              <a:t>8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="" xmlns:a16="http://schemas.microsoft.com/office/drawing/2014/main" id="{1CC556BA-782A-4620-A7B2-A43C7C9FE836}"/>
              </a:ext>
            </a:extLst>
          </p:cNvPr>
          <p:cNvSpPr txBox="1"/>
          <p:nvPr/>
        </p:nvSpPr>
        <p:spPr>
          <a:xfrm>
            <a:off x="8060562" y="5223099"/>
            <a:ext cx="356188" cy="46166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r>
              <a:rPr lang="vi-VN" sz="2400" dirty="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="" xmlns:a16="http://schemas.microsoft.com/office/drawing/2014/main" id="{D61DEB30-19D5-473A-8F00-D1F7677A6D3F}"/>
              </a:ext>
            </a:extLst>
          </p:cNvPr>
          <p:cNvSpPr txBox="1"/>
          <p:nvPr/>
        </p:nvSpPr>
        <p:spPr>
          <a:xfrm>
            <a:off x="8054314" y="5677239"/>
            <a:ext cx="356188" cy="46166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r>
              <a:rPr lang="vi-VN" sz="2400">
                <a:solidFill>
                  <a:srgbClr val="FF0000"/>
                </a:solidFill>
              </a:rPr>
              <a:t>4</a:t>
            </a:r>
            <a:endParaRPr lang="vi-VN" sz="2400" dirty="0">
              <a:solidFill>
                <a:srgbClr val="FF0000"/>
              </a:solidFill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="" xmlns:a16="http://schemas.microsoft.com/office/drawing/2014/main" id="{811990E7-6D49-4CF7-815C-33E64FF21C81}"/>
              </a:ext>
            </a:extLst>
          </p:cNvPr>
          <p:cNvSpPr txBox="1"/>
          <p:nvPr/>
        </p:nvSpPr>
        <p:spPr>
          <a:xfrm>
            <a:off x="10030054" y="4762609"/>
            <a:ext cx="356188" cy="46166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r>
              <a:rPr lang="vi-VN" sz="2400" dirty="0">
                <a:solidFill>
                  <a:srgbClr val="FF0000"/>
                </a:solidFill>
              </a:rPr>
              <a:t>6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="" xmlns:a16="http://schemas.microsoft.com/office/drawing/2014/main" id="{C8835DC1-9BC5-4B9E-8D55-F7CDD93D7A1E}"/>
              </a:ext>
            </a:extLst>
          </p:cNvPr>
          <p:cNvSpPr txBox="1"/>
          <p:nvPr/>
        </p:nvSpPr>
        <p:spPr>
          <a:xfrm>
            <a:off x="10030054" y="5219924"/>
            <a:ext cx="356188" cy="46166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r>
              <a:rPr lang="vi-VN" sz="2400" dirty="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="" xmlns:a16="http://schemas.microsoft.com/office/drawing/2014/main" id="{4A04B48C-15DB-404A-8B33-F10F7886E870}"/>
              </a:ext>
            </a:extLst>
          </p:cNvPr>
          <p:cNvSpPr txBox="1"/>
          <p:nvPr/>
        </p:nvSpPr>
        <p:spPr>
          <a:xfrm>
            <a:off x="10037057" y="5677239"/>
            <a:ext cx="356188" cy="46166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r>
              <a:rPr lang="vi-VN" sz="2400">
                <a:solidFill>
                  <a:srgbClr val="FF0000"/>
                </a:solidFill>
              </a:rPr>
              <a:t>3</a:t>
            </a:r>
            <a:endParaRPr lang="vi-VN" sz="2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16254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6" grpId="0" animBg="1"/>
      <p:bldP spid="7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图片 7">
            <a:extLst>
              <a:ext uri="{FF2B5EF4-FFF2-40B4-BE49-F238E27FC236}">
                <a16:creationId xmlns:a16="http://schemas.microsoft.com/office/drawing/2014/main" xmlns="" id="{A74DE11A-01D2-431B-A58E-F7D56BB21DB5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455" t="25449" r="-48" b="17034"/>
          <a:stretch/>
        </p:blipFill>
        <p:spPr>
          <a:xfrm>
            <a:off x="-1" y="-58995"/>
            <a:ext cx="12230410" cy="6921391"/>
          </a:xfrm>
          <a:prstGeom prst="rect">
            <a:avLst/>
          </a:prstGeom>
        </p:spPr>
      </p:pic>
      <p:pic>
        <p:nvPicPr>
          <p:cNvPr id="15" name="图片 1">
            <a:extLst>
              <a:ext uri="{FF2B5EF4-FFF2-40B4-BE49-F238E27FC236}">
                <a16:creationId xmlns:a16="http://schemas.microsoft.com/office/drawing/2014/main" xmlns="" id="{DD3F6845-D14E-4477-BDDB-1236351A26F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5" y="2550840"/>
            <a:ext cx="12228484" cy="4307160"/>
          </a:xfrm>
          <a:prstGeom prst="rect">
            <a:avLst/>
          </a:prstGeom>
        </p:spPr>
      </p:pic>
      <p:pic>
        <p:nvPicPr>
          <p:cNvPr id="16" name="图片 2">
            <a:extLst>
              <a:ext uri="{FF2B5EF4-FFF2-40B4-BE49-F238E27FC236}">
                <a16:creationId xmlns:a16="http://schemas.microsoft.com/office/drawing/2014/main" xmlns="" id="{B273A01A-DBB4-495A-B9CF-6ED2622D206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70" y="828598"/>
            <a:ext cx="16347367" cy="2209405"/>
          </a:xfrm>
          <a:prstGeom prst="rect">
            <a:avLst/>
          </a:prstGeom>
        </p:spPr>
      </p:pic>
      <p:pic>
        <p:nvPicPr>
          <p:cNvPr id="17" name="图片 3">
            <a:extLst>
              <a:ext uri="{FF2B5EF4-FFF2-40B4-BE49-F238E27FC236}">
                <a16:creationId xmlns:a16="http://schemas.microsoft.com/office/drawing/2014/main" xmlns="" id="{018C178A-896C-4E94-8AB5-526E98DE2EB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654" y="206148"/>
            <a:ext cx="1641597" cy="2275481"/>
          </a:xfrm>
          <a:prstGeom prst="rect">
            <a:avLst/>
          </a:prstGeom>
        </p:spPr>
      </p:pic>
      <p:pic>
        <p:nvPicPr>
          <p:cNvPr id="18" name="图片 8">
            <a:extLst>
              <a:ext uri="{FF2B5EF4-FFF2-40B4-BE49-F238E27FC236}">
                <a16:creationId xmlns:a16="http://schemas.microsoft.com/office/drawing/2014/main" xmlns="" id="{6D18978E-34CE-4A73-978C-5339F194F7B2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7452" y="4870829"/>
            <a:ext cx="5471431" cy="1781023"/>
          </a:xfrm>
          <a:prstGeom prst="rect">
            <a:avLst/>
          </a:prstGeom>
        </p:spPr>
      </p:pic>
      <p:sp>
        <p:nvSpPr>
          <p:cNvPr id="9" name="文本框 22">
            <a:extLst>
              <a:ext uri="{FF2B5EF4-FFF2-40B4-BE49-F238E27FC236}">
                <a16:creationId xmlns:a16="http://schemas.microsoft.com/office/drawing/2014/main" xmlns="" id="{AB5745BD-0E13-4A2C-B56B-81F76B9E9B79}"/>
              </a:ext>
            </a:extLst>
          </p:cNvPr>
          <p:cNvSpPr txBox="1"/>
          <p:nvPr/>
        </p:nvSpPr>
        <p:spPr>
          <a:xfrm>
            <a:off x="1127452" y="2646601"/>
            <a:ext cx="7563417" cy="923330"/>
          </a:xfrm>
          <a:prstGeom prst="rect">
            <a:avLst/>
          </a:prstGeom>
          <a:noFill/>
        </p:spPr>
        <p:txBody>
          <a:bodyPr wrap="none" numCol="1" rtlCol="0">
            <a:prstTxWarp prst="textWave2">
              <a:avLst/>
            </a:prstTxWarp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5400" dirty="0">
                <a:solidFill>
                  <a:srgbClr val="FF0000"/>
                </a:solidFill>
                <a:latin typeface="iCiel Cadena" panose="02000503000000020004" pitchFamily="2" charset="0"/>
                <a:ea typeface="思源黑体 CN Bold" panose="020B0800000000000000" pitchFamily="34" charset="-122"/>
              </a:rPr>
              <a:t>CHÀO TẠM BIỆT </a:t>
            </a:r>
            <a:r>
              <a:rPr lang="en-US" altLang="zh-CN" sz="5400" dirty="0" err="1">
                <a:solidFill>
                  <a:srgbClr val="FF0000"/>
                </a:solidFill>
                <a:latin typeface="iCiel Cadena" panose="02000503000000020004" pitchFamily="2" charset="0"/>
                <a:ea typeface="思源黑体 CN Bold" panose="020B0800000000000000" pitchFamily="34" charset="-122"/>
              </a:rPr>
              <a:t>các</a:t>
            </a:r>
            <a:r>
              <a:rPr lang="en-US" altLang="zh-CN" sz="5400" dirty="0">
                <a:solidFill>
                  <a:srgbClr val="FF0000"/>
                </a:solidFill>
                <a:latin typeface="iCiel Cadena" panose="02000503000000020004" pitchFamily="2" charset="0"/>
                <a:ea typeface="思源黑体 CN Bold" panose="020B0800000000000000" pitchFamily="34" charset="-122"/>
              </a:rPr>
              <a:t> con!</a:t>
            </a:r>
            <a:endParaRPr lang="zh-CN" altLang="en-US" sz="5400" dirty="0">
              <a:solidFill>
                <a:srgbClr val="FF0000"/>
              </a:solidFill>
              <a:latin typeface="iCiel Cadena" panose="02000503000000020004" pitchFamily="2" charset="0"/>
              <a:ea typeface="思源黑体 CN Bold" panose="020B0800000000000000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548679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heme/theme1.xml><?xml version="1.0" encoding="utf-8"?>
<a:theme xmlns:a="http://schemas.openxmlformats.org/drawingml/2006/main" name="Office Theme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4">
      <a:majorFont>
        <a:latin typeface="UTM Cookies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1778</TotalTime>
  <Words>173</Words>
  <Application>Microsoft Office PowerPoint</Application>
  <PresentationFormat>Widescreen</PresentationFormat>
  <Paragraphs>72</Paragraphs>
  <Slides>7</Slides>
  <Notes>1</Notes>
  <HiddenSlides>0</HiddenSlides>
  <MMClips>1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7" baseType="lpstr">
      <vt:lpstr>Microsoft YaHei</vt:lpstr>
      <vt:lpstr>宋体</vt:lpstr>
      <vt:lpstr>Arial</vt:lpstr>
      <vt:lpstr>Calibri</vt:lpstr>
      <vt:lpstr>Cambria Math</vt:lpstr>
      <vt:lpstr>iCiel Cadena</vt:lpstr>
      <vt:lpstr>Times New Roman</vt:lpstr>
      <vt:lpstr>UTM Cookies</vt:lpstr>
      <vt:lpstr>思源黑体 CN Bold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Phạm Thanh Hằng (ADAS – GV)</dc:creator>
  <cp:lastModifiedBy>Microsoft account</cp:lastModifiedBy>
  <cp:revision>166</cp:revision>
  <dcterms:created xsi:type="dcterms:W3CDTF">2021-06-02T01:34:28Z</dcterms:created>
  <dcterms:modified xsi:type="dcterms:W3CDTF">2023-02-03T03:12:12Z</dcterms:modified>
</cp:coreProperties>
</file>