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83" r:id="rId4"/>
    <p:sldId id="284" r:id="rId5"/>
    <p:sldId id="294" r:id="rId6"/>
    <p:sldId id="286" r:id="rId7"/>
    <p:sldId id="295" r:id="rId8"/>
    <p:sldId id="296" r:id="rId9"/>
    <p:sldId id="29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1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98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8A298-E6A9-40C9-A386-68C1FA64916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24456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0" y="3429635"/>
            <a:ext cx="12190095" cy="46166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 </a:t>
            </a:r>
            <a:r>
              <a:rPr lang="en-US" altLang="en-US" sz="3000" b="1" spc="6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CHIA 5 </a:t>
            </a: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(TIẾT 1)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3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393</Words>
  <Application>Microsoft Office PowerPoint</Application>
  <PresentationFormat>Widescreen</PresentationFormat>
  <Paragraphs>101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Cambria Math</vt:lpstr>
      <vt:lpstr>iCiel Cadena</vt:lpstr>
      <vt:lpstr>Times New Roman</vt:lpstr>
      <vt:lpstr>UTM Cookies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181</cp:revision>
  <dcterms:created xsi:type="dcterms:W3CDTF">2021-06-02T01:34:28Z</dcterms:created>
  <dcterms:modified xsi:type="dcterms:W3CDTF">2023-02-03T03:11:24Z</dcterms:modified>
</cp:coreProperties>
</file>