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0" r:id="rId2"/>
    <p:sldId id="256" r:id="rId3"/>
    <p:sldId id="290" r:id="rId4"/>
    <p:sldId id="289" r:id="rId5"/>
    <p:sldId id="297" r:id="rId6"/>
    <p:sldId id="291" r:id="rId7"/>
    <p:sldId id="298" r:id="rId8"/>
    <p:sldId id="299"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65" d="100"/>
          <a:sy n="65" d="100"/>
        </p:scale>
        <p:origin x="512"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03/02/2023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236942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7351A-30F0-412C-B057-2A87A61424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2D7766F-0083-4C80-8BFC-91FB57418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629B05D-B614-4D37-9A59-CC50B88FC8BD}"/>
              </a:ext>
            </a:extLst>
          </p:cNvPr>
          <p:cNvSpPr>
            <a:spLocks noGrp="1"/>
          </p:cNvSpPr>
          <p:nvPr>
            <p:ph type="dt" sz="half" idx="10"/>
          </p:nvPr>
        </p:nvSpPr>
        <p:spPr>
          <a:xfrm>
            <a:off x="838200" y="6356350"/>
            <a:ext cx="2743200" cy="365125"/>
          </a:xfrm>
          <a:prstGeom prst="rect">
            <a:avLst/>
          </a:prstGeom>
        </p:spPr>
        <p:txBody>
          <a:bodyPr/>
          <a:lstStyle/>
          <a:p>
            <a:fld id="{80E956C0-84CB-4FAB-BED0-64DE07A026AD}" type="datetimeFigureOut">
              <a:rPr lang="en-US" smtClean="0"/>
              <a:t>2/3/2023</a:t>
            </a:fld>
            <a:endParaRPr lang="en-US"/>
          </a:p>
        </p:txBody>
      </p:sp>
      <p:sp>
        <p:nvSpPr>
          <p:cNvPr id="5" name="Footer Placeholder 4">
            <a:extLst>
              <a:ext uri="{FF2B5EF4-FFF2-40B4-BE49-F238E27FC236}">
                <a16:creationId xmlns:a16="http://schemas.microsoft.com/office/drawing/2014/main" xmlns="" id="{F330B0B7-0F6A-4B28-9096-38B13E9BC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5E6A0C1-E3EE-4E77-9CE0-332D2A24F316}"/>
              </a:ext>
            </a:extLst>
          </p:cNvPr>
          <p:cNvSpPr>
            <a:spLocks noGrp="1"/>
          </p:cNvSpPr>
          <p:nvPr>
            <p:ph type="sldNum" sz="quarter" idx="12"/>
          </p:nvPr>
        </p:nvSpPr>
        <p:spPr>
          <a:xfrm>
            <a:off x="8610600" y="6356350"/>
            <a:ext cx="2743200" cy="365125"/>
          </a:xfrm>
          <a:prstGeom prst="rect">
            <a:avLst/>
          </a:prstGeom>
        </p:spPr>
        <p:txBody>
          <a:bodyPr/>
          <a:lstStyle/>
          <a:p>
            <a:fld id="{94F10A7C-E07B-4F18-92E7-43BF93096CF9}" type="slidenum">
              <a:rPr lang="en-US" smtClean="0"/>
              <a:t>‹#›</a:t>
            </a:fld>
            <a:endParaRPr lang="en-US"/>
          </a:p>
        </p:txBody>
      </p:sp>
    </p:spTree>
    <p:extLst>
      <p:ext uri="{BB962C8B-B14F-4D97-AF65-F5344CB8AC3E}">
        <p14:creationId xmlns:p14="http://schemas.microsoft.com/office/powerpoint/2010/main" val="167223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7E8A298-E6A9-40C9-A386-68C1FA649167}" type="datetimeFigureOut">
              <a:rPr lang="en-US" smtClean="0"/>
              <a:t>2/3/2023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380504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046988"/>
          </a:xfrm>
          <a:prstGeom prst="rect">
            <a:avLst/>
          </a:prstGeom>
          <a:noFill/>
        </p:spPr>
        <p:txBody>
          <a:bodyPr wrap="square" rtlCol="0">
            <a:spAutoFit/>
          </a:bodyPr>
          <a:lstStyle/>
          <a:p>
            <a:pPr algn="ctr"/>
            <a:r>
              <a:rPr lang="vi-VN" sz="9600">
                <a:solidFill>
                  <a:srgbClr val="002060"/>
                </a:solidFill>
                <a:latin typeface="+mj-lt"/>
              </a:rPr>
              <a:t>LUYỆN TẬP</a:t>
            </a:r>
            <a:endParaRPr lang="vi-VN" sz="96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27.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6" cstate="screen"/>
          <a:stretch>
            <a:fillRect/>
          </a:stretch>
        </p:blipFill>
        <p:spPr>
          <a:xfrm>
            <a:off x="1588" y="4156608"/>
            <a:ext cx="12188826" cy="2700501"/>
          </a:xfrm>
          <a:prstGeom prst="rect">
            <a:avLst/>
          </a:prstGeom>
        </p:spPr>
      </p:pic>
      <p:pic>
        <p:nvPicPr>
          <p:cNvPr id="3" name="图片 2" descr="9ee5199484871c902f5b226d6e69cbee"/>
          <p:cNvPicPr/>
          <p:nvPr/>
        </p:nvPicPr>
        <p:blipFill>
          <a:blip r:embed="rId7" cstate="screen"/>
          <a:stretch>
            <a:fillRect/>
          </a:stretch>
        </p:blipFill>
        <p:spPr>
          <a:xfrm>
            <a:off x="1897839" y="4406055"/>
            <a:ext cx="2778671" cy="2393962"/>
          </a:xfrm>
          <a:prstGeom prst="rect">
            <a:avLst/>
          </a:prstGeom>
        </p:spPr>
      </p:pic>
      <p:pic>
        <p:nvPicPr>
          <p:cNvPr id="4" name="图片 3" descr="e0f01d50e93b5be62aa78ca12bd19666"/>
          <p:cNvPicPr/>
          <p:nvPr/>
        </p:nvPicPr>
        <p:blipFill>
          <a:blip r:embed="rId8" cstate="screen"/>
          <a:stretch>
            <a:fillRect/>
          </a:stretch>
        </p:blipFill>
        <p:spPr>
          <a:xfrm>
            <a:off x="5233895" y="5226497"/>
            <a:ext cx="2169865" cy="1573519"/>
          </a:xfrm>
          <a:prstGeom prst="rect">
            <a:avLst/>
          </a:prstGeom>
        </p:spPr>
      </p:pic>
      <p:pic>
        <p:nvPicPr>
          <p:cNvPr id="10" name="图片 9" descr="e6a655ed09bc757151afabca7ab85c5c"/>
          <p:cNvPicPr/>
          <p:nvPr/>
        </p:nvPicPr>
        <p:blipFill>
          <a:blip r:embed="rId9" cstate="screen"/>
          <a:stretch>
            <a:fillRect/>
          </a:stretch>
        </p:blipFill>
        <p:spPr>
          <a:xfrm rot="1426081">
            <a:off x="10360367" y="521455"/>
            <a:ext cx="1145414" cy="1495043"/>
          </a:xfrm>
          <a:prstGeom prst="rect">
            <a:avLst/>
          </a:prstGeom>
        </p:spPr>
      </p:pic>
      <p:pic>
        <p:nvPicPr>
          <p:cNvPr id="11" name="图片 10" descr="d1ca708a87c9b39e9bdf39142e09b55e"/>
          <p:cNvPicPr/>
          <p:nvPr/>
        </p:nvPicPr>
        <p:blipFill>
          <a:blip r:embed="rId10"/>
          <a:stretch>
            <a:fillRect/>
          </a:stretch>
        </p:blipFill>
        <p:spPr>
          <a:xfrm>
            <a:off x="192038" y="-244560"/>
            <a:ext cx="2428243" cy="2428243"/>
          </a:xfrm>
          <a:prstGeom prst="rect">
            <a:avLst/>
          </a:prstGeom>
        </p:spPr>
      </p:pic>
      <p:pic>
        <p:nvPicPr>
          <p:cNvPr id="13"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0063" y="-586084"/>
            <a:ext cx="812588" cy="812588"/>
          </a:xfrm>
          <a:prstGeom prst="rect">
            <a:avLst/>
          </a:prstGeom>
        </p:spPr>
      </p:pic>
      <p:sp>
        <p:nvSpPr>
          <p:cNvPr id="13315" name="TextBox 3"/>
          <p:cNvSpPr txBox="1">
            <a:spLocks noChangeArrowheads="1"/>
          </p:cNvSpPr>
          <p:nvPr/>
        </p:nvSpPr>
        <p:spPr bwMode="auto">
          <a:xfrm>
            <a:off x="1408777" y="226345"/>
            <a:ext cx="9374127"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TRƯỜNG TIỂU HỌC PHÚC LỢI</a:t>
            </a:r>
          </a:p>
        </p:txBody>
      </p:sp>
      <p:sp>
        <p:nvSpPr>
          <p:cNvPr id="14" name="文本框 9"/>
          <p:cNvSpPr txBox="1"/>
          <p:nvPr/>
        </p:nvSpPr>
        <p:spPr>
          <a:xfrm>
            <a:off x="2713514" y="2439439"/>
            <a:ext cx="6765520" cy="707702"/>
          </a:xfrm>
          <a:prstGeom prst="rect">
            <a:avLst/>
          </a:prstGeom>
          <a:noFill/>
        </p:spPr>
        <p:txBody>
          <a:bodyPr wrap="none" rtlCol="0">
            <a:prstTxWarp prst="textArchUp">
              <a:avLst/>
            </a:prstTxWarp>
            <a:spAutoFit/>
          </a:bodyPr>
          <a:lstStyle/>
          <a:p>
            <a:pPr algn="ctr"/>
            <a:r>
              <a:rPr lang="vi-VN" sz="7200" b="1" dirty="0">
                <a:solidFill>
                  <a:srgbClr val="559AA9"/>
                </a:solidFill>
                <a:latin typeface="Times New Roman" panose="02020603050405020304" pitchFamily="18" charset="0"/>
                <a:ea typeface="Microsoft YaHei" panose="020B0503020204020204" pitchFamily="34" charset="-122"/>
                <a:cs typeface="Times New Roman" panose="02020603050405020304" pitchFamily="18" charset="0"/>
              </a:rPr>
              <a:t>TOÁN</a:t>
            </a:r>
          </a:p>
        </p:txBody>
      </p:sp>
      <p:sp>
        <p:nvSpPr>
          <p:cNvPr id="15" name="18"/>
          <p:cNvSpPr>
            <a:spLocks noChangeArrowheads="1"/>
          </p:cNvSpPr>
          <p:nvPr>
            <p:custDataLst>
              <p:tags r:id="rId3"/>
            </p:custDataLst>
          </p:nvPr>
        </p:nvSpPr>
        <p:spPr bwMode="auto">
          <a:xfrm>
            <a:off x="2540" y="3429635"/>
            <a:ext cx="12190095" cy="461665"/>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fontAlgn="base">
              <a:spcBef>
                <a:spcPct val="0"/>
              </a:spcBef>
              <a:spcAft>
                <a:spcPct val="0"/>
              </a:spcAft>
            </a:pPr>
            <a:r>
              <a:rPr lang="en-US" altLang="en-US" sz="3000" b="1" spc="600" dirty="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BẢNG CHIA 2 (</a:t>
            </a:r>
            <a:r>
              <a:rPr lang="en-US" altLang="en-US" sz="3000" b="1" spc="60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TIẾT 2)</a:t>
            </a:r>
            <a:endParaRPr lang="vi-VN" altLang="en-US" sz="3000" b="1" spc="600" dirty="0" smtClean="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5689661"/>
      </p:ext>
    </p:ext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xmlns=""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xmlns=""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xmlns=""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xmlns=""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xmlns=""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xmlns=""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xmlns=""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22" name="TextBox 21">
            <a:extLst>
              <a:ext uri="{FF2B5EF4-FFF2-40B4-BE49-F238E27FC236}">
                <a16:creationId xmlns:a16="http://schemas.microsoft.com/office/drawing/2014/main" xmlns=""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xmlns=""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xmlns=""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xmlns=""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xmlns=""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xmlns=""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xmlns=""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xmlns=""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30" name="TextBox 29">
            <a:extLst>
              <a:ext uri="{FF2B5EF4-FFF2-40B4-BE49-F238E27FC236}">
                <a16:creationId xmlns:a16="http://schemas.microsoft.com/office/drawing/2014/main" xmlns=""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xmlns=""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xmlns=""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xmlns=""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xmlns=""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xmlns=""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xmlns=""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xmlns=""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xmlns=""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xmlns=""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xmlns=""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xmlns=""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xmlns=""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xmlns=""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xmlns=""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xmlns=""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xmlns=""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xmlns=""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xmlns=""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xmlns=""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xmlns=""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xmlns=""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xmlns=""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xmlns=""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xmlns=""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xmlns=""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xmlns=""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xmlns=""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xmlns=""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xmlns=""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xmlns=""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xmlns=""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xmlns=""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xmlns=""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xmlns=""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xmlns=""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xmlns=""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xmlns=""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xmlns=""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xmlns=""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xmlns=""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xmlns=""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xmlns=""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xmlns=""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xmlns=""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xmlns=""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xmlns=""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xmlns=""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xmlns=""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xmlns=""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xmlns=""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xmlns=""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xmlns=""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xmlns=""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xmlns=""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xmlns=""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xmlns=""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xmlns=""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xmlns=""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xmlns=""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7">
            <a:extLst>
              <a:ext uri="{FF2B5EF4-FFF2-40B4-BE49-F238E27FC236}">
                <a16:creationId xmlns:a16="http://schemas.microsoft.com/office/drawing/2014/main" xmlns="" id="{A74DE11A-01D2-431B-A58E-F7D56BB21D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55" t="25449" r="-48" b="17034"/>
          <a:stretch/>
        </p:blipFill>
        <p:spPr>
          <a:xfrm>
            <a:off x="-1" y="-58995"/>
            <a:ext cx="12230410" cy="6921391"/>
          </a:xfrm>
          <a:prstGeom prst="rect">
            <a:avLst/>
          </a:prstGeom>
        </p:spPr>
      </p:pic>
      <p:pic>
        <p:nvPicPr>
          <p:cNvPr id="15" name="图片 1">
            <a:extLst>
              <a:ext uri="{FF2B5EF4-FFF2-40B4-BE49-F238E27FC236}">
                <a16:creationId xmlns:a16="http://schemas.microsoft.com/office/drawing/2014/main" xmlns="" id="{DD3F6845-D14E-4477-BDDB-1236351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 y="2550840"/>
            <a:ext cx="12228484" cy="4307160"/>
          </a:xfrm>
          <a:prstGeom prst="rect">
            <a:avLst/>
          </a:prstGeom>
        </p:spPr>
      </p:pic>
      <p:pic>
        <p:nvPicPr>
          <p:cNvPr id="16" name="图片 2">
            <a:extLst>
              <a:ext uri="{FF2B5EF4-FFF2-40B4-BE49-F238E27FC236}">
                <a16:creationId xmlns:a16="http://schemas.microsoft.com/office/drawing/2014/main" xmlns="" id="{B273A01A-DBB4-495A-B9CF-6ED2622D2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 y="828598"/>
            <a:ext cx="16347367" cy="2209405"/>
          </a:xfrm>
          <a:prstGeom prst="rect">
            <a:avLst/>
          </a:prstGeom>
        </p:spPr>
      </p:pic>
      <p:pic>
        <p:nvPicPr>
          <p:cNvPr id="17" name="图片 3">
            <a:extLst>
              <a:ext uri="{FF2B5EF4-FFF2-40B4-BE49-F238E27FC236}">
                <a16:creationId xmlns:a16="http://schemas.microsoft.com/office/drawing/2014/main" xmlns="" id="{018C178A-896C-4E94-8AB5-526E98DE2E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654" y="206148"/>
            <a:ext cx="1641597" cy="2275481"/>
          </a:xfrm>
          <a:prstGeom prst="rect">
            <a:avLst/>
          </a:prstGeom>
        </p:spPr>
      </p:pic>
      <p:pic>
        <p:nvPicPr>
          <p:cNvPr id="18" name="图片 8">
            <a:extLst>
              <a:ext uri="{FF2B5EF4-FFF2-40B4-BE49-F238E27FC236}">
                <a16:creationId xmlns:a16="http://schemas.microsoft.com/office/drawing/2014/main" xmlns="" id="{6D18978E-34CE-4A73-978C-5339F194F7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452" y="4870829"/>
            <a:ext cx="5471431" cy="1781023"/>
          </a:xfrm>
          <a:prstGeom prst="rect">
            <a:avLst/>
          </a:prstGeom>
        </p:spPr>
      </p:pic>
      <p:sp>
        <p:nvSpPr>
          <p:cNvPr id="9" name="文本框 22">
            <a:extLst>
              <a:ext uri="{FF2B5EF4-FFF2-40B4-BE49-F238E27FC236}">
                <a16:creationId xmlns:a16="http://schemas.microsoft.com/office/drawing/2014/main" xmlns="" id="{AB5745BD-0E13-4A2C-B56B-81F76B9E9B79}"/>
              </a:ext>
            </a:extLst>
          </p:cNvPr>
          <p:cNvSpPr txBox="1"/>
          <p:nvPr/>
        </p:nvSpPr>
        <p:spPr>
          <a:xfrm>
            <a:off x="1127452" y="2646601"/>
            <a:ext cx="7563417" cy="923330"/>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5400" dirty="0">
                <a:solidFill>
                  <a:srgbClr val="FF0000"/>
                </a:solidFill>
                <a:latin typeface="iCiel Cadena" panose="02000503000000020004" pitchFamily="2" charset="0"/>
                <a:ea typeface="思源黑体 CN Bold" panose="020B0800000000000000" pitchFamily="34" charset="-122"/>
              </a:rPr>
              <a:t>CHÀO TẠM BIỆT </a:t>
            </a:r>
            <a:r>
              <a:rPr lang="en-US" altLang="zh-CN" sz="5400" dirty="0" err="1">
                <a:solidFill>
                  <a:srgbClr val="FF0000"/>
                </a:solidFill>
                <a:latin typeface="iCiel Cadena" panose="02000503000000020004" pitchFamily="2" charset="0"/>
                <a:ea typeface="思源黑体 CN Bold" panose="020B0800000000000000" pitchFamily="34" charset="-122"/>
              </a:rPr>
              <a:t>các</a:t>
            </a:r>
            <a:r>
              <a:rPr lang="en-US" altLang="zh-CN" sz="5400" dirty="0">
                <a:solidFill>
                  <a:srgbClr val="FF0000"/>
                </a:solidFill>
                <a:latin typeface="iCiel Cadena" panose="02000503000000020004" pitchFamily="2" charset="0"/>
                <a:ea typeface="思源黑体 CN Bold" panose="020B0800000000000000" pitchFamily="34" charset="-122"/>
              </a:rPr>
              <a:t> con!</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1548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258</Words>
  <Application>Microsoft Office PowerPoint</Application>
  <PresentationFormat>Widescreen</PresentationFormat>
  <Paragraphs>110</Paragraphs>
  <Slides>8</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Microsoft YaHei</vt:lpstr>
      <vt:lpstr>Arial</vt:lpstr>
      <vt:lpstr>Calibri</vt:lpstr>
      <vt:lpstr>iCiel Cadena</vt:lpstr>
      <vt:lpstr>Times New Roman</vt:lpstr>
      <vt:lpstr>UTM Cookies</vt:lpstr>
      <vt:lpstr>思源黑体 CN Bold</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Microsoft account</cp:lastModifiedBy>
  <cp:revision>173</cp:revision>
  <dcterms:created xsi:type="dcterms:W3CDTF">2021-06-02T01:34:28Z</dcterms:created>
  <dcterms:modified xsi:type="dcterms:W3CDTF">2023-02-03T03:11:15Z</dcterms:modified>
</cp:coreProperties>
</file>