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  <p:sldId id="263" r:id="rId5"/>
    <p:sldId id="281" r:id="rId6"/>
    <p:sldId id="288" r:id="rId7"/>
    <p:sldId id="293" r:id="rId8"/>
    <p:sldId id="282" r:id="rId9"/>
    <p:sldId id="290" r:id="rId10"/>
    <p:sldId id="283" r:id="rId11"/>
    <p:sldId id="291" r:id="rId12"/>
    <p:sldId id="285" r:id="rId13"/>
    <p:sldId id="28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52" y="4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191" y="3974706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423380" y="416179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3925422" y="4777123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7770275" y="1248342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44029" y="722408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55047" y="417687"/>
            <a:ext cx="609441" cy="60944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6583" y="1027009"/>
            <a:ext cx="7030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035136" y="268682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54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3208" y="3429510"/>
            <a:ext cx="6265989" cy="1477328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</a:t>
            </a:r>
            <a:endParaRPr lang="en-US" altLang="zh-CN" sz="3200" b="1" dirty="0" smtClean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32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</a:t>
            </a:r>
            <a:r>
              <a:rPr lang="en-US" altLang="zh-CN" sz="32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HOA S</a:t>
            </a:r>
            <a:endParaRPr lang="zh-CN" altLang="en-US" sz="32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>
            <a:fillRect/>
          </a:stretch>
        </p:blipFill>
        <p:spPr>
          <a:xfrm>
            <a:off x="6731728" y="2132935"/>
            <a:ext cx="2060461" cy="18629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27520" y="148059"/>
            <a:ext cx="1722206" cy="1862956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/>
          <p:cNvGraphicFramePr>
            <a:graphicFrameLocks noGrp="1"/>
          </p:cNvGraphicFramePr>
          <p:nvPr/>
        </p:nvGraphicFramePr>
        <p:xfrm>
          <a:off x="307621" y="415568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15"/>
          <p:cNvSpPr>
            <a:spLocks noChangeArrowheads="1"/>
          </p:cNvSpPr>
          <p:nvPr/>
        </p:nvSpPr>
        <p:spPr bwMode="auto">
          <a:xfrm>
            <a:off x="0" y="402424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16" name="Group 1"/>
          <p:cNvGrpSpPr/>
          <p:nvPr/>
        </p:nvGrpSpPr>
        <p:grpSpPr bwMode="auto">
          <a:xfrm>
            <a:off x="359318" y="382671"/>
            <a:ext cx="3061449" cy="3811204"/>
            <a:chOff x="0" y="0"/>
            <a:chExt cx="3228" cy="392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1"/>
            <p:cNvGrpSpPr/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20" name="Arc 14"/>
              <p:cNvSpPr/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15"/>
              <p:cNvSpPr/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rc 18"/>
              <p:cNvSpPr/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c 19"/>
              <p:cNvSpPr/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"/>
          <p:cNvGrpSpPr/>
          <p:nvPr/>
        </p:nvGrpSpPr>
        <p:grpSpPr bwMode="auto">
          <a:xfrm>
            <a:off x="3771891" y="2011015"/>
            <a:ext cx="1919441" cy="1865029"/>
            <a:chOff x="4486275" y="2265363"/>
            <a:chExt cx="1455" cy="164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rc 14"/>
            <p:cNvSpPr/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c 15"/>
            <p:cNvSpPr/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18"/>
            <p:cNvSpPr/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rc 19"/>
            <p:cNvSpPr/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/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25576" y="1696071"/>
            <a:ext cx="8094290" cy="3931970"/>
            <a:chOff x="3548970" y="2374221"/>
            <a:chExt cx="3092555" cy="2065628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548970" y="3028735"/>
              <a:ext cx="3092555" cy="67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chảy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róc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rách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khe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endParaRPr lang="en-US" alt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548970" y="4057283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en-US" alt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548970" y="3657062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548970" y="443984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/>
          <p:cNvCxnSpPr/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/>
          <p:cNvSpPr/>
          <p:nvPr/>
        </p:nvSpPr>
        <p:spPr>
          <a:xfrm>
            <a:off x="2983831" y="258370"/>
            <a:ext cx="413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7444" r="22346" b="19398"/>
          <a:stretch>
            <a:fillRect/>
          </a:stretch>
        </p:blipFill>
        <p:spPr bwMode="auto">
          <a:xfrm>
            <a:off x="2204185" y="269507"/>
            <a:ext cx="4937760" cy="6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80674" y="1437114"/>
            <a:ext cx="200369" cy="5078956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84283" y="1017703"/>
            <a:ext cx="4237897" cy="222437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28007" y="32716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528660" y="471373"/>
            <a:ext cx="211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331" r="15309" b="13534"/>
          <a:stretch>
            <a:fillRect/>
          </a:stretch>
        </p:blipFill>
        <p:spPr bwMode="auto">
          <a:xfrm>
            <a:off x="385011" y="83698"/>
            <a:ext cx="5284269" cy="62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826897" y="1435622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5" name="矩形 29"/>
          <p:cNvSpPr/>
          <p:nvPr/>
        </p:nvSpPr>
        <p:spPr>
          <a:xfrm>
            <a:off x="5794342" y="1093902"/>
            <a:ext cx="30603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ở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1.38889E-6 0.00023 C -0.00226 0.00023 -0.00469 0.00046 -0.00694 0.00092 C -0.01076 0.00185 -0.01232 0.00254 -0.01545 0.00393 C -0.02083 0.00879 -0.0151 0.00439 -0.02708 0.00717 C -0.02864 0.0074 -0.03021 0.00856 -0.03177 0.00926 C -0.03403 0.01018 -0.03646 0.00995 -0.03871 0.01018 C -0.04236 0.01134 -0.0408 0.01134 -0.0434 0.01134 L -0.0434 0.01157 L -0.08368 0.02986 L -0.12014 0.0537 L -0.15035 0.08564 L -0.17292 0.11875 L -0.18993 0.1662 L -0.19531 0.20763 L -0.19305 0.23958 L -0.18368 0.25926 L -0.1658 0.28101 L -0.13403 0.30162 L -0.10382 0.3037 L -0.05347 0.30069 L -0.01545 0.29027 L 0.02483 0.2706 L 0.07518 0.24282 L 0.10938 0.20972 L 0.13802 0.17662 L 0.16129 0.13426 L 0.18143 0.0949 L 0.18681 0.0618 L 0.1875 0.05578 L 0.18524 0.03495 L 0.17899 0.01435 L 0.16736 0.00509 L 0.12865 4.07407E-6 L 0.09306 0.01736 L 0.06979 0.04745 L 0.04028 0.09189 L 0.02101 0.14351 L 0.01163 0.19004 L 0.00695 0.25301 L 0.01007 0.29652 L 0.01163 0.32847 L 0.02101 0.39791 L 0.02327 0.46713 L 0.01632 0.51458 L -0.00625 0.56226 L -0.03403 0.5912 L -0.05417 0.5993 L -0.09305 0.60671 L -0.12708 0.5993 L -0.17135 0.56944 L -0.1868 0.53634 L -0.19601 0.48981 L -0.18993 0.44537 L -0.16667 0.40509 L -0.12639 0.38032 L -0.09305 0.37708 L -0.0566 0.39884 L -0.0441 0.42569 L -0.03559 0.4537 L -0.03802 0.47129 L -0.03958 0.4868 L -0.03871 0.48564 " pathEditMode="relative" rAng="0" ptsTypes="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S 5 l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21625" t="2555" r="17000" b="3001"/>
          <a:stretch>
            <a:fillRect/>
          </a:stretch>
        </p:blipFill>
        <p:spPr>
          <a:xfrm>
            <a:off x="1351280" y="0"/>
            <a:ext cx="6685280" cy="57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 bwMode="auto">
          <a:xfrm>
            <a:off x="392933" y="229900"/>
            <a:ext cx="4704903" cy="5857144"/>
            <a:chOff x="0" y="0"/>
            <a:chExt cx="3228" cy="39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/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9" name="Arc 14"/>
              <p:cNvSpPr/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15"/>
              <p:cNvSpPr/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c 18"/>
              <p:cNvSpPr/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c 19"/>
              <p:cNvSpPr/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charset="0"/>
                  <a:ea typeface="Calibri" panose="020F050202020403020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"/>
          <p:cNvGrpSpPr/>
          <p:nvPr/>
        </p:nvGrpSpPr>
        <p:grpSpPr bwMode="auto">
          <a:xfrm>
            <a:off x="5401679" y="2743200"/>
            <a:ext cx="2949841" cy="2866219"/>
            <a:chOff x="4486275" y="2265363"/>
            <a:chExt cx="1455" cy="16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4"/>
            <p:cNvSpPr/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5"/>
            <p:cNvSpPr/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8"/>
            <p:cNvSpPr/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19"/>
            <p:cNvSpPr/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01393" y="523771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>
            <a:fillRect/>
          </a:stretch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58679" y="3278372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50"/>
          <p:cNvGraphicFramePr>
            <a:graphicFrameLocks noGrp="1"/>
          </p:cNvGraphicFramePr>
          <p:nvPr/>
        </p:nvGraphicFramePr>
        <p:xfrm>
          <a:off x="887616" y="74192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115"/>
          <p:cNvSpPr>
            <a:spLocks noChangeArrowheads="1"/>
          </p:cNvSpPr>
          <p:nvPr/>
        </p:nvSpPr>
        <p:spPr bwMode="auto">
          <a:xfrm>
            <a:off x="607300" y="46697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6" y="2563577"/>
            <a:ext cx="4331367" cy="324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" y="2869229"/>
            <a:ext cx="3942354" cy="2637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/>
          <p:cNvGraphicFramePr>
            <a:graphicFrameLocks noGrp="1"/>
          </p:cNvGraphicFramePr>
          <p:nvPr/>
        </p:nvGraphicFramePr>
        <p:xfrm>
          <a:off x="769378" y="37616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  <a:gridCol w="846817"/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115"/>
          <p:cNvSpPr>
            <a:spLocks noChangeArrowheads="1"/>
          </p:cNvSpPr>
          <p:nvPr/>
        </p:nvSpPr>
        <p:spPr bwMode="auto">
          <a:xfrm>
            <a:off x="461757" y="24472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 Box 1725"/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727"/>
          <p:cNvSpPr txBox="1">
            <a:spLocks noChangeArrowheads="1"/>
          </p:cNvSpPr>
          <p:nvPr/>
        </p:nvSpPr>
        <p:spPr bwMode="auto">
          <a:xfrm>
            <a:off x="4310786" y="5656619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 Box 1736"/>
          <p:cNvSpPr txBox="1">
            <a:spLocks noChangeArrowheads="1"/>
          </p:cNvSpPr>
          <p:nvPr/>
        </p:nvSpPr>
        <p:spPr bwMode="auto">
          <a:xfrm>
            <a:off x="593586" y="2247805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1737"/>
          <p:cNvSpPr txBox="1">
            <a:spLocks noChangeArrowheads="1"/>
          </p:cNvSpPr>
          <p:nvPr/>
        </p:nvSpPr>
        <p:spPr bwMode="auto">
          <a:xfrm>
            <a:off x="668588" y="3565652"/>
            <a:ext cx="728439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ô, a, o,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altLang="en-US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1727"/>
          <p:cNvSpPr txBox="1">
            <a:spLocks noChangeArrowheads="1"/>
          </p:cNvSpPr>
          <p:nvPr/>
        </p:nvSpPr>
        <p:spPr bwMode="auto">
          <a:xfrm>
            <a:off x="607425" y="3351368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 Box 1727"/>
          <p:cNvSpPr txBox="1">
            <a:spLocks noChangeArrowheads="1"/>
          </p:cNvSpPr>
          <p:nvPr/>
        </p:nvSpPr>
        <p:spPr bwMode="auto">
          <a:xfrm>
            <a:off x="2005114" y="4273660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đ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1737"/>
          <p:cNvSpPr txBox="1">
            <a:spLocks noChangeArrowheads="1"/>
          </p:cNvSpPr>
          <p:nvPr/>
        </p:nvSpPr>
        <p:spPr bwMode="auto">
          <a:xfrm>
            <a:off x="865883" y="2595199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1737"/>
          <p:cNvSpPr txBox="1">
            <a:spLocks noChangeArrowheads="1"/>
          </p:cNvSpPr>
          <p:nvPr/>
        </p:nvSpPr>
        <p:spPr bwMode="auto">
          <a:xfrm>
            <a:off x="1406453" y="2878868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 smtClean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1727"/>
          <p:cNvSpPr txBox="1">
            <a:spLocks noChangeArrowheads="1"/>
          </p:cNvSpPr>
          <p:nvPr/>
        </p:nvSpPr>
        <p:spPr bwMode="auto">
          <a:xfrm>
            <a:off x="3301786" y="4830186"/>
            <a:ext cx="5088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WPS Presentation</Application>
  <PresentationFormat>On-screen Show (4:3)</PresentationFormat>
  <Paragraphs>95</Paragraphs>
  <Slides>11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Microsoft YaHei</vt:lpstr>
      <vt:lpstr>方正尚酷简体</vt:lpstr>
      <vt:lpstr>.VnTime</vt:lpstr>
      <vt:lpstr>HP001 5 hàng</vt:lpstr>
      <vt:lpstr>Arial-Rounded</vt:lpstr>
      <vt:lpstr>Yellowtail</vt:lpstr>
      <vt:lpstr>iCiel Cadena</vt:lpstr>
      <vt:lpstr>思源黑体 CN Bold</vt:lpstr>
      <vt:lpstr>Arial Unicode MS</vt:lpstr>
      <vt:lpstr>等线 Light</vt:lpstr>
      <vt:lpstr>等线</vt:lpstr>
      <vt:lpstr>千图网拥有20W+精美PPT模板 更多PPT模板下载至：www.58pic.com/office/ppt​​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273</cp:revision>
  <dcterms:created xsi:type="dcterms:W3CDTF">2018-02-23T07:21:00Z</dcterms:created>
  <dcterms:modified xsi:type="dcterms:W3CDTF">2023-02-07T01:50:57Z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F5FE60344653435B889B9AFA4F89B816</vt:lpwstr>
  </property>
  <property fmtid="{D5CDD505-2E9C-101B-9397-08002B2CF9AE}" pid="3" name="KSOProductBuildVer">
    <vt:lpwstr>1033-11.2.0.11440</vt:lpwstr>
  </property>
</Properties>
</file>