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0"/>
  </p:notesMasterIdLst>
  <p:sldIdLst>
    <p:sldId id="372" r:id="rId3"/>
    <p:sldId id="342" r:id="rId4"/>
    <p:sldId id="371" r:id="rId5"/>
    <p:sldId id="344" r:id="rId6"/>
    <p:sldId id="354" r:id="rId7"/>
    <p:sldId id="316" r:id="rId8"/>
    <p:sldId id="34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  <p:embeddedFont>
      <p:font typeface="Montserrat Black" panose="020B0604020202020204" charset="0"/>
      <p:bold r:id="rId21"/>
      <p:boldItalic r:id="rId22"/>
    </p:embeddedFont>
    <p:embeddedFont>
      <p:font typeface="Microsoft YaHei" panose="020B0503020204020204" pitchFamily="34" charset="-122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91" d="100"/>
          <a:sy n="91" d="100"/>
        </p:scale>
        <p:origin x="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029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61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5AA50F-DFE7-6C4B-92C5-EBE8E2BC7899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43894" y="2981030"/>
            <a:ext cx="6856215" cy="1519032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210535" y="3121343"/>
            <a:ext cx="1563002" cy="1346604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4087067" y="3582843"/>
            <a:ext cx="1220549" cy="885104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6970708" y="936256"/>
            <a:ext cx="644295" cy="84096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51023" y="541807"/>
            <a:ext cx="1365887" cy="1365887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41286" y="313266"/>
            <a:ext cx="457081" cy="45708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935438" y="770258"/>
            <a:ext cx="52729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669353" y="2015122"/>
            <a:ext cx="3805605" cy="3980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5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01917" y="2589439"/>
            <a:ext cx="5739988" cy="692497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" b="1" spc="338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</a:t>
            </a:r>
            <a:endParaRPr lang="en-US" altLang="en-US" sz="2250" b="1" spc="338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" b="1" spc="338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MỞ RỘNG VỐN TỪ VỀ CÂY CỐI</a:t>
            </a:r>
            <a:endParaRPr lang="vi-VN" altLang="en-US" sz="2250" b="1" spc="338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440379" y="1254792"/>
            <a:ext cx="5842451" cy="3398127"/>
            <a:chOff x="733060" y="1264223"/>
            <a:chExt cx="6053756" cy="35653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33060" y="1264223"/>
              <a:ext cx="6053756" cy="35653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417547" y="3274197"/>
              <a:ext cx="5074408" cy="100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+mj-lt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613544" y="2558663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7" y="2950842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BE493B-C361-D140-AF6F-789172AC0776}"/>
              </a:ext>
            </a:extLst>
          </p:cNvPr>
          <p:cNvSpPr txBox="1"/>
          <p:nvPr/>
        </p:nvSpPr>
        <p:spPr>
          <a:xfrm>
            <a:off x="2100974" y="22511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+mj-lt"/>
              </a:rPr>
              <a:t>MÙA VÀNG</a:t>
            </a:r>
            <a:endParaRPr lang="en-US" sz="5867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8D2033A-B95D-044E-8D6F-2A9B3A36C44A}"/>
              </a:ext>
            </a:extLst>
          </p:cNvPr>
          <p:cNvGrpSpPr/>
          <p:nvPr/>
        </p:nvGrpSpPr>
        <p:grpSpPr>
          <a:xfrm>
            <a:off x="482557" y="438402"/>
            <a:ext cx="2175937" cy="947479"/>
            <a:chOff x="360464" y="617893"/>
            <a:chExt cx="1631953" cy="7106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BE493B-C361-D140-AF6F-789172AC0776}"/>
              </a:ext>
            </a:extLst>
          </p:cNvPr>
          <p:cNvSpPr txBox="1"/>
          <p:nvPr/>
        </p:nvSpPr>
        <p:spPr>
          <a:xfrm>
            <a:off x="2011961" y="404020"/>
            <a:ext cx="61603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accent2"/>
                </a:solidFill>
                <a:latin typeface="+mj-lt"/>
              </a:rPr>
              <a:t>YÊU CẦU CẦN ĐẠT</a:t>
            </a:r>
            <a:endParaRPr lang="en-US" sz="4267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041EC8-55B2-4FCF-BB45-E1C5B0EA5B49}"/>
              </a:ext>
            </a:extLst>
          </p:cNvPr>
          <p:cNvSpPr txBox="1"/>
          <p:nvPr/>
        </p:nvSpPr>
        <p:spPr>
          <a:xfrm>
            <a:off x="823642" y="163842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Biết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một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số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loại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là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lương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thực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và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ăn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quả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.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041EC8-55B2-4FCF-BB45-E1C5B0EA5B49}"/>
              </a:ext>
            </a:extLst>
          </p:cNvPr>
          <p:cNvSpPr txBox="1"/>
          <p:nvPr/>
        </p:nvSpPr>
        <p:spPr>
          <a:xfrm>
            <a:off x="823641" y="320808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Nắm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được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các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từ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ngữ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chỉ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hoạt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động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chăm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sóc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.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452774" y="-623892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Kể tên các loại cây lương thực, cây ăn quả mà em biết: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FC9CB-4E87-B846-88A1-228EF63BDFAE}"/>
              </a:ext>
            </a:extLst>
          </p:cNvPr>
          <p:cNvSpPr txBox="1"/>
          <p:nvPr/>
        </p:nvSpPr>
        <p:spPr>
          <a:xfrm>
            <a:off x="2109223" y="5115207"/>
            <a:ext cx="199661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lúa</a:t>
            </a:r>
            <a:endParaRPr lang="x-none" sz="2133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43A13C-C239-5843-A242-BCF164671407}"/>
              </a:ext>
            </a:extLst>
          </p:cNvPr>
          <p:cNvSpPr txBox="1"/>
          <p:nvPr/>
        </p:nvSpPr>
        <p:spPr>
          <a:xfrm>
            <a:off x="5545795" y="5128811"/>
            <a:ext cx="200953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hồng</a:t>
            </a:r>
            <a:endParaRPr lang="x-none" sz="2133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440335" y="564576"/>
            <a:ext cx="2665507" cy="4501523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5042913" y="564576"/>
            <a:ext cx="2704035" cy="4501523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5B1A6A-2D3D-B742-8D22-8CC24BAEA377}"/>
              </a:ext>
            </a:extLst>
          </p:cNvPr>
          <p:cNvSpPr txBox="1"/>
          <p:nvPr/>
        </p:nvSpPr>
        <p:spPr>
          <a:xfrm>
            <a:off x="4900706" y="1229238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+mj-lt"/>
              </a:rPr>
              <a:t>cây ngô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hoai lang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hoai tây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hoai sọ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EFBAD2-E878-F544-B142-C02BD3AB1FA5}"/>
              </a:ext>
            </a:extLst>
          </p:cNvPr>
          <p:cNvSpPr txBox="1"/>
          <p:nvPr/>
        </p:nvSpPr>
        <p:spPr>
          <a:xfrm>
            <a:off x="1440334" y="1229239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+mj-lt"/>
              </a:rPr>
              <a:t>cây cam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thanh long</a:t>
            </a:r>
            <a:endParaRPr lang="x-none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ổi</a:t>
            </a:r>
            <a:endParaRPr lang="x-none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2667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+mj-lt"/>
              </a:rPr>
              <a:t>nhãn</a:t>
            </a:r>
            <a:endParaRPr lang="x-none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525602" y="134947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05D6FEB-74D2-6746-B0A7-581154045615}"/>
              </a:ext>
            </a:extLst>
          </p:cNvPr>
          <p:cNvSpPr/>
          <p:nvPr/>
        </p:nvSpPr>
        <p:spPr>
          <a:xfrm>
            <a:off x="1013861" y="900967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tưới nước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2C1D4F0-4F0E-844F-93B3-C444FF041FDF}"/>
              </a:ext>
            </a:extLst>
          </p:cNvPr>
          <p:cNvSpPr/>
          <p:nvPr/>
        </p:nvSpPr>
        <p:spPr>
          <a:xfrm>
            <a:off x="5405105" y="900967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bón phân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1012A4F-8BF9-2D40-AA0D-4EA14A5A9487}"/>
              </a:ext>
            </a:extLst>
          </p:cNvPr>
          <p:cNvSpPr/>
          <p:nvPr/>
        </p:nvSpPr>
        <p:spPr>
          <a:xfrm>
            <a:off x="3336900" y="2239267"/>
            <a:ext cx="2502568" cy="87269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bắt sâu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23A2B4D-7716-4B4D-8E98-5EECC1BF778A}"/>
              </a:ext>
            </a:extLst>
          </p:cNvPr>
          <p:cNvSpPr/>
          <p:nvPr/>
        </p:nvSpPr>
        <p:spPr>
          <a:xfrm>
            <a:off x="1013861" y="3564773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nhổ cỏ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50470DC-5CE3-0542-8D70-E55CDCB2E177}"/>
              </a:ext>
            </a:extLst>
          </p:cNvPr>
          <p:cNvSpPr/>
          <p:nvPr/>
        </p:nvSpPr>
        <p:spPr>
          <a:xfrm>
            <a:off x="5576997" y="3577567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………</a:t>
            </a:r>
            <a:endParaRPr lang="x-none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89" y="195187"/>
            <a:ext cx="841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Kết hợp từ ngữ ở cột A với từ ngữ ở cột B để tạo 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</a:t>
            </a:r>
            <a:endParaRPr lang="vi-VN" sz="2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EBA1229-DE17-954B-A1A0-632B8183AAB2}"/>
              </a:ext>
            </a:extLst>
          </p:cNvPr>
          <p:cNvSpPr/>
          <p:nvPr/>
        </p:nvSpPr>
        <p:spPr>
          <a:xfrm>
            <a:off x="143532" y="1488194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Chúng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em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cây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FDB5EE4-FE9A-1846-AFE7-0D4726E1E17E}"/>
              </a:ext>
            </a:extLst>
          </p:cNvPr>
          <p:cNvSpPr/>
          <p:nvPr/>
        </p:nvSpPr>
        <p:spPr>
          <a:xfrm>
            <a:off x="143532" y="2333320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cuốc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đất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44D857E-1702-6645-A01F-CF0D4DF45CA3}"/>
              </a:ext>
            </a:extLst>
          </p:cNvPr>
          <p:cNvSpPr/>
          <p:nvPr/>
        </p:nvSpPr>
        <p:spPr>
          <a:xfrm>
            <a:off x="143532" y="3178447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nhân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đô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thị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làm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rào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chắn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1198570-0496-9847-9DD0-F8AE05FBD34B}"/>
              </a:ext>
            </a:extLst>
          </p:cNvPr>
          <p:cNvSpPr/>
          <p:nvPr/>
        </p:nvSpPr>
        <p:spPr>
          <a:xfrm>
            <a:off x="5040819" y="1488194"/>
            <a:ext cx="3956327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giúp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thành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phố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thêm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xanh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AF77E5-7496-C543-8125-470CDC026A0C}"/>
              </a:ext>
            </a:extLst>
          </p:cNvPr>
          <p:cNvSpPr/>
          <p:nvPr/>
        </p:nvSpPr>
        <p:spPr>
          <a:xfrm>
            <a:off x="5040820" y="2333320"/>
            <a:ext cx="3956325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67" dirty="0">
                <a:solidFill>
                  <a:srgbClr val="000000"/>
                </a:solidFill>
              </a:rPr>
              <a:t>để bảo vệ cây.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9D380A-062C-0244-ADAF-E80EDF4B93E3}"/>
              </a:ext>
            </a:extLst>
          </p:cNvPr>
          <p:cNvSpPr/>
          <p:nvPr/>
        </p:nvSpPr>
        <p:spPr>
          <a:xfrm>
            <a:off x="5040818" y="3178447"/>
            <a:ext cx="3956324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rau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A759CD-232B-D64F-9CAF-E817AC583202}"/>
              </a:ext>
            </a:extLst>
          </p:cNvPr>
          <p:cNvSpPr txBox="1"/>
          <p:nvPr/>
        </p:nvSpPr>
        <p:spPr>
          <a:xfrm>
            <a:off x="1670406" y="854581"/>
            <a:ext cx="59625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C2F3AFA-7A14-1440-BF9B-B6A2C7AC4405}"/>
              </a:ext>
            </a:extLst>
          </p:cNvPr>
          <p:cNvGrpSpPr/>
          <p:nvPr/>
        </p:nvGrpSpPr>
        <p:grpSpPr>
          <a:xfrm flipV="1">
            <a:off x="4064353" y="1776310"/>
            <a:ext cx="998604" cy="920991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E4E11A3-FCA7-E14A-BE06-0EEEB6DA3EBB}"/>
              </a:ext>
            </a:extLst>
          </p:cNvPr>
          <p:cNvGrpSpPr/>
          <p:nvPr/>
        </p:nvGrpSpPr>
        <p:grpSpPr>
          <a:xfrm>
            <a:off x="4028367" y="1890929"/>
            <a:ext cx="1058343" cy="1590688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F5D752F-0558-8744-806F-CBF5C37E7E6E}"/>
              </a:ext>
            </a:extLst>
          </p:cNvPr>
          <p:cNvGrpSpPr/>
          <p:nvPr/>
        </p:nvGrpSpPr>
        <p:grpSpPr>
          <a:xfrm flipV="1">
            <a:off x="4064351" y="2650071"/>
            <a:ext cx="1032668" cy="892204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xmlns="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5" y="3542277"/>
            <a:ext cx="2614335" cy="26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28" y="872763"/>
            <a:ext cx="1153656" cy="884162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7" y="192492"/>
            <a:ext cx="1057049" cy="1462833"/>
          </a:xfrm>
          <a:prstGeom prst="rect">
            <a:avLst/>
          </a:prstGeom>
        </p:spPr>
      </p:pic>
      <p:pic>
        <p:nvPicPr>
          <p:cNvPr id="24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5182"/>
            <a:ext cx="964164" cy="815831"/>
          </a:xfrm>
          <a:prstGeom prst="rect">
            <a:avLst/>
          </a:prstGeom>
        </p:spPr>
      </p:pic>
      <p:pic>
        <p:nvPicPr>
          <p:cNvPr id="25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" y="1577042"/>
            <a:ext cx="525318" cy="847672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39" y="1315540"/>
            <a:ext cx="1153656" cy="884162"/>
          </a:xfrm>
          <a:prstGeom prst="rect">
            <a:avLst/>
          </a:prstGeom>
        </p:spPr>
      </p:pic>
      <p:pic>
        <p:nvPicPr>
          <p:cNvPr id="27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90" y="521814"/>
            <a:ext cx="1744143" cy="13367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4665" y="2449051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208</Words>
  <Application>Microsoft Office PowerPoint</Application>
  <PresentationFormat>On-screen Show (16:9)</PresentationFormat>
  <Paragraphs>43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Montserrat</vt:lpstr>
      <vt:lpstr>Kalam</vt:lpstr>
      <vt:lpstr>Times New Roman</vt:lpstr>
      <vt:lpstr>Montserrat Black</vt:lpstr>
      <vt:lpstr>Microsoft YaHei</vt:lpstr>
      <vt:lpstr>Arial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Microsoft account</cp:lastModifiedBy>
  <cp:revision>214</cp:revision>
  <dcterms:modified xsi:type="dcterms:W3CDTF">2023-02-03T03:26:51Z</dcterms:modified>
</cp:coreProperties>
</file>