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3"/>
  </p:notesMasterIdLst>
  <p:sldIdLst>
    <p:sldId id="1552" r:id="rId4"/>
    <p:sldId id="257" r:id="rId5"/>
    <p:sldId id="3189" r:id="rId6"/>
    <p:sldId id="3190" r:id="rId7"/>
    <p:sldId id="3186" r:id="rId8"/>
    <p:sldId id="3188" r:id="rId9"/>
    <p:sldId id="260" r:id="rId10"/>
    <p:sldId id="3191" r:id="rId11"/>
    <p:sldId id="3217" r:id="rId12"/>
    <p:sldId id="3192" r:id="rId13"/>
    <p:sldId id="3193" r:id="rId14"/>
    <p:sldId id="3194" r:id="rId15"/>
    <p:sldId id="3213" r:id="rId16"/>
    <p:sldId id="3214" r:id="rId17"/>
    <p:sldId id="3215" r:id="rId18"/>
    <p:sldId id="3216" r:id="rId19"/>
    <p:sldId id="3207" r:id="rId20"/>
    <p:sldId id="3208" r:id="rId21"/>
    <p:sldId id="32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C662A453-14AA-4F0D-94B6-4DD1181C6579}"/>
    <pc:docChg chg="addSld delSld modSld sldOrd">
      <pc:chgData name="Thao Phuong" userId="dd1b873d0ed009f0" providerId="LiveId" clId="{C662A453-14AA-4F0D-94B6-4DD1181C6579}" dt="2023-02-07T08:10:06.198" v="7" actId="47"/>
      <pc:docMkLst>
        <pc:docMk/>
      </pc:docMkLst>
      <pc:sldChg chg="modSp add mod ord">
        <pc:chgData name="Thao Phuong" userId="dd1b873d0ed009f0" providerId="LiveId" clId="{C662A453-14AA-4F0D-94B6-4DD1181C6579}" dt="2023-02-07T08:09:48.519" v="6" actId="20577"/>
        <pc:sldMkLst>
          <pc:docMk/>
          <pc:sldMk cId="0" sldId="1552"/>
        </pc:sldMkLst>
        <pc:spChg chg="mod">
          <ac:chgData name="Thao Phuong" userId="dd1b873d0ed009f0" providerId="LiveId" clId="{C662A453-14AA-4F0D-94B6-4DD1181C6579}" dt="2023-02-07T08:09:45.732" v="4" actId="20577"/>
          <ac:spMkLst>
            <pc:docMk/>
            <pc:sldMk cId="0" sldId="1552"/>
            <ac:spMk id="7" creationId="{B618510B-F213-4B03-AB01-7D7FBDF140DA}"/>
          </ac:spMkLst>
        </pc:spChg>
        <pc:spChg chg="mod">
          <ac:chgData name="Thao Phuong" userId="dd1b873d0ed009f0" providerId="LiveId" clId="{C662A453-14AA-4F0D-94B6-4DD1181C6579}" dt="2023-02-07T08:09:48.519" v="6" actId="20577"/>
          <ac:spMkLst>
            <pc:docMk/>
            <pc:sldMk cId="0" sldId="1552"/>
            <ac:spMk id="41990" creationId="{2478F3B8-589F-0718-9DB0-032D57A29532}"/>
          </ac:spMkLst>
        </pc:spChg>
      </pc:sldChg>
      <pc:sldChg chg="del">
        <pc:chgData name="Thao Phuong" userId="dd1b873d0ed009f0" providerId="LiveId" clId="{C662A453-14AA-4F0D-94B6-4DD1181C6579}" dt="2023-02-07T08:10:06.198" v="7" actId="47"/>
        <pc:sldMkLst>
          <pc:docMk/>
          <pc:sldMk cId="2381772415" sldId="32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2</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16</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07/02/2023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07/02/2023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07/02/2023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07/02/2023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07/02/2023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07/02/2023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07/02/2023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07/02/2023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07/02/2023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07/02/2023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07/02/2023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07/02/2023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07/02/2023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07/02/2023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07/02/2023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07/02/2023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07/02/2023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07/02/2023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07/02/2023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07/02/2023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07/02/2023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07/02/2023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07/02/2023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07/02/2023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07/02/2023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07/02/2023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07/02/2023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07/02/2023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07/02/2023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07/02/2023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07/02/2023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07/02/2023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07/02/2023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07/02/2023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2/7/2023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2/7/2023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2/7/2023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2/7/2023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2/7/2023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2/7/2023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2/7/2023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07/02/2023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2/7/2023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2/7/2023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2/7/2023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2/7/2023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2/7/2023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2/7/2023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2/7/2023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07/02/2023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2/7/2023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2/7/2023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07/02/2023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07/02/2023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07/02/2023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4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22</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128178" y="2320942"/>
            <a:ext cx="9935643"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Đạo</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đức</a:t>
            </a:r>
            <a:endParaRPr lang="en-US" altLang="en-AI" sz="4050" b="1" dirty="0">
              <a:solidFill>
                <a:srgbClr val="FF0000"/>
              </a:solidFill>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Khám</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phá</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bản</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thân</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Tiết</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2)</a:t>
            </a:r>
            <a:endPar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911225"/>
            <a:ext cx="4962525" cy="4925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1181100"/>
            <a:ext cx="6039851" cy="44119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4" y="909638"/>
            <a:ext cx="10791997" cy="48510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2"/>
          <a:stretch>
            <a:fillRect/>
          </a:stretch>
        </p:blipFill>
        <p:spPr>
          <a:xfrm>
            <a:off x="378225" y="883920"/>
            <a:ext cx="11062042" cy="5612129"/>
          </a:xfrm>
          <a:prstGeom prst="rect">
            <a:avLst/>
          </a:prstGeom>
        </p:spPr>
      </p:pic>
    </p:spTree>
    <p:extLst>
      <p:ext uri="{BB962C8B-B14F-4D97-AF65-F5344CB8AC3E}">
        <p14:creationId xmlns:p14="http://schemas.microsoft.com/office/powerpoint/2010/main" val="7676636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450</Words>
  <Application>Microsoft Office PowerPoint</Application>
  <PresentationFormat>Widescreen</PresentationFormat>
  <Paragraphs>37</Paragraphs>
  <Slides>19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Cambria</vt:lpstr>
      <vt:lpstr>Times New Roman</vt:lpstr>
      <vt:lpstr>UVN Van Chuong Nang</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Phuong</cp:lastModifiedBy>
  <cp:revision>29</cp:revision>
  <dcterms:created xsi:type="dcterms:W3CDTF">2022-10-27T11:47:00Z</dcterms:created>
  <dcterms:modified xsi:type="dcterms:W3CDTF">2023-02-07T08:10:13Z</dcterms:modified>
</cp:coreProperties>
</file>