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19"/>
  </p:notesMasterIdLst>
  <p:sldIdLst>
    <p:sldId id="322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269" r:id="rId13"/>
    <p:sldId id="284" r:id="rId14"/>
    <p:sldId id="285" r:id="rId15"/>
    <p:sldId id="286" r:id="rId16"/>
    <p:sldId id="28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9/6/2024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e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audio" Target="../media/audio3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230630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Tia số. Số liền trước, </a:t>
            </a:r>
            <a:endParaRPr kumimoji="0" lang="en-US" sz="4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liền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en-US" sz="4000" b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68002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89986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Thỏ</a:t>
            </a:r>
            <a:r>
              <a:rPr lang="en-US" sz="3200" dirty="0"/>
              <a:t> </a:t>
            </a:r>
            <a:r>
              <a:rPr lang="en-US" sz="3200" dirty="0" err="1"/>
              <a:t>trắng</a:t>
            </a:r>
            <a:r>
              <a:rPr lang="en-US" sz="3200" dirty="0"/>
              <a:t> </a:t>
            </a:r>
            <a:r>
              <a:rPr lang="en-US" sz="3200" dirty="0" err="1"/>
              <a:t>chạy</a:t>
            </a:r>
            <a:r>
              <a:rPr lang="en-US" sz="3200" dirty="0"/>
              <a:t> ở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3200" b="1" dirty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984964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3, 12,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3, 14, 12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984964" y="4040169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3, 10, 12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3, 12, 16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41" y="934549"/>
            <a:ext cx="7434052" cy="958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C.10</a:t>
            </a: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91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88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8370" y="1112111"/>
            <a:ext cx="65414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789164" y="3896913"/>
            <a:ext cx="448659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sz="36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79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6" name="D"/>
          <p:cNvSpPr/>
          <p:nvPr/>
        </p:nvSpPr>
        <p:spPr>
          <a:xfrm>
            <a:off x="6630914" y="5134631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0862" y="873163"/>
            <a:ext cx="839386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79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247</Words>
  <Application>Microsoft Office PowerPoint</Application>
  <PresentationFormat>Widescreen</PresentationFormat>
  <Paragraphs>80</Paragraphs>
  <Slides>14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Arial</vt:lpstr>
      <vt:lpstr>Calibri</vt:lpstr>
      <vt:lpstr>Calibri Light</vt:lpstr>
      <vt:lpstr>ITC Avant Garde Std Bk</vt:lpstr>
      <vt:lpstr>Times New Roman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Thu Phuong</cp:lastModifiedBy>
  <cp:revision>15</cp:revision>
  <dcterms:created xsi:type="dcterms:W3CDTF">2021-05-04T09:55:00Z</dcterms:created>
  <dcterms:modified xsi:type="dcterms:W3CDTF">2024-09-06T03:50:38Z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F99314D5718D4963AD3BCB2FF369EC01</vt:lpwstr>
  </property>
</Properties>
</file>