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80" r:id="rId4"/>
  </p:sldMasterIdLst>
  <p:notesMasterIdLst>
    <p:notesMasterId r:id="rId17"/>
  </p:notesMasterIdLst>
  <p:sldIdLst>
    <p:sldId id="320" r:id="rId5"/>
    <p:sldId id="309" r:id="rId6"/>
    <p:sldId id="310" r:id="rId7"/>
    <p:sldId id="311" r:id="rId8"/>
    <p:sldId id="312" r:id="rId9"/>
    <p:sldId id="262" r:id="rId10"/>
    <p:sldId id="264" r:id="rId11"/>
    <p:sldId id="279" r:id="rId12"/>
    <p:sldId id="280" r:id="rId13"/>
    <p:sldId id="281" r:id="rId14"/>
    <p:sldId id="282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6517" y="3429680"/>
            <a:ext cx="8356828" cy="123063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Tia số. Số liền trước, </a:t>
            </a:r>
            <a:endParaRPr kumimoji="0" lang="en-US" sz="4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 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liền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 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1)</a:t>
            </a:r>
            <a:endParaRPr lang="en-US" sz="4000" b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= 40 +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44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32619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= 60 +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84802" y="-572491"/>
            <a:ext cx="333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endParaRPr lang="en-US" dirty="0"/>
          </a:p>
          <a:p>
            <a:r>
              <a:rPr lang="en-US" dirty="0" err="1"/>
              <a:t>Chuyển</a:t>
            </a:r>
            <a:r>
              <a:rPr lang="en-US" dirty="0"/>
              <a:t> Slide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= ? + 2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5798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40069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9524" y="412813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9134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8584" y="412813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7889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</Words>
  <Application>Microsoft Office PowerPoint</Application>
  <PresentationFormat>Widescreen</PresentationFormat>
  <Paragraphs>51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ITC Avant Garde Std Bk</vt:lpstr>
      <vt:lpstr>Times New Roman</vt:lpstr>
      <vt:lpstr>3_Office Theme</vt:lpstr>
      <vt:lpstr>4_Office 主题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Phuong</cp:lastModifiedBy>
  <cp:revision>17</cp:revision>
  <dcterms:created xsi:type="dcterms:W3CDTF">2021-05-04T09:55:00Z</dcterms:created>
  <dcterms:modified xsi:type="dcterms:W3CDTF">2024-09-06T03:52:40Z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1033-11.2.0.11254</vt:lpwstr>
  </property>
  <property fmtid="{D5CDD505-2E9C-101B-9397-08002B2CF9AE}" pid="3" name="ICV">
    <vt:lpwstr>6A251DDED73348A1BD0B24584F7010F6</vt:lpwstr>
  </property>
</Properties>
</file>