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</p:sldMasterIdLst>
  <p:notesMasterIdLst>
    <p:notesMasterId r:id="rId16"/>
  </p:notesMasterIdLst>
  <p:sldIdLst>
    <p:sldId id="2732" r:id="rId5"/>
    <p:sldId id="266" r:id="rId6"/>
    <p:sldId id="256" r:id="rId7"/>
    <p:sldId id="262" r:id="rId8"/>
    <p:sldId id="259" r:id="rId9"/>
    <p:sldId id="518" r:id="rId10"/>
    <p:sldId id="2716" r:id="rId11"/>
    <p:sldId id="2717" r:id="rId12"/>
    <p:sldId id="2718" r:id="rId13"/>
    <p:sldId id="2719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2">
          <p15:clr>
            <a:srgbClr val="A4A3A4"/>
          </p15:clr>
        </p15:guide>
        <p15:guide id="2" pos="3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92"/>
        <p:guide pos="3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microsoft.com/office/2007/relationships/hdphoto" Target="../media/hdphoto2.wdp"/><Relationship Id="rId14" Type="http://schemas.openxmlformats.org/officeDocument/2006/relationships/image" Target="../media/image16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3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7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8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191" y="791296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 tập các số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100 (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3)</a:t>
            </a:r>
            <a:endParaRPr lang="en-US" sz="4000" b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905" y="274955"/>
            <a:ext cx="7803515" cy="6243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20" y="2288540"/>
            <a:ext cx="923925" cy="1022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145" y="1231900"/>
            <a:ext cx="1023620" cy="1057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09" y="3256750"/>
            <a:ext cx="951865" cy="10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8375" y="2288540"/>
            <a:ext cx="1011555" cy="1022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399" y="2147892"/>
            <a:ext cx="261007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 9 </a:t>
            </a:r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 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334080" y="2181624"/>
            <a:ext cx="27954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B.60 </a:t>
            </a:r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 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471434" y="2181624"/>
            <a:ext cx="28570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C.90 </a:t>
            </a:r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 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637295" y="2147892"/>
            <a:ext cx="278807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6 </a:t>
            </a:r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và</a:t>
            </a:r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 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94632"/>
            <a:ext cx="7413939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69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:…..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,……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lần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cần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điền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lần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lượt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75 = …..+ 5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580209" y="214175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B.70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382000" y="214366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45004" y="686019"/>
            <a:ext cx="6678671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 45, 54, 65, 56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được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sắp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xếp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theo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thứ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tự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từ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đến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bé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099075" y="3290608"/>
            <a:ext cx="3215647" cy="6557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</a:rPr>
              <a:t>C. 65, 56, 54, 45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099076" y="2384824"/>
            <a:ext cx="3215647" cy="76307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Calibri" panose="020F0502020204030204"/>
              </a:rPr>
              <a:t>A. 45, 54, 65, 56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420078" y="2364114"/>
            <a:ext cx="3282722" cy="80013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</a:rPr>
              <a:t>B. 45, 54, 56, 65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420078" y="3290609"/>
            <a:ext cx="3282722" cy="6557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</a:rPr>
              <a:t>D. 65, 56, 45, 54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100 (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45" y="8826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87" y="278764"/>
            <a:ext cx="9803876" cy="1678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990" y="1957070"/>
            <a:ext cx="9334500" cy="380605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978265" y="3518708"/>
            <a:ext cx="434340" cy="5479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96463" y="4625034"/>
            <a:ext cx="643154" cy="5726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025" y="152406"/>
            <a:ext cx="11777870" cy="1372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1995805"/>
            <a:ext cx="9821545" cy="301498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914005" y="2926715"/>
            <a:ext cx="434340" cy="4445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84010" y="4156075"/>
            <a:ext cx="579120" cy="506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004" y="352936"/>
            <a:ext cx="2352266" cy="1078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25" y="1687195"/>
            <a:ext cx="9176385" cy="28181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56965" y="2684046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5605" y="2678430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54242" y="2684046"/>
            <a:ext cx="630390" cy="6458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/>
              <a:t>40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11690" y="2647950"/>
            <a:ext cx="53848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09035" y="3606833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475605" y="3618865"/>
            <a:ext cx="527050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89702" y="3606833"/>
            <a:ext cx="661002" cy="7301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63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854003" y="3606833"/>
            <a:ext cx="675005" cy="71808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60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805035" y="3618865"/>
            <a:ext cx="568325" cy="6819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183</Words>
  <Application>Microsoft Office PowerPoint</Application>
  <PresentationFormat>Widescreen</PresentationFormat>
  <Paragraphs>45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ITC Avant Garde Std Bk</vt:lpstr>
      <vt:lpstr>Times New Roman</vt:lpstr>
      <vt:lpstr>方正卡通简体</vt:lpstr>
      <vt:lpstr>1_Office Theme</vt:lpstr>
      <vt:lpstr>Office Theme</vt:lpstr>
      <vt:lpstr>4_Office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Thu Phuong</cp:lastModifiedBy>
  <cp:revision>29</cp:revision>
  <dcterms:created xsi:type="dcterms:W3CDTF">2021-02-20T02:56:00Z</dcterms:created>
  <dcterms:modified xsi:type="dcterms:W3CDTF">2024-09-06T03:52:03Z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1033-11.2.0.11254</vt:lpwstr>
  </property>
  <property fmtid="{D5CDD505-2E9C-101B-9397-08002B2CF9AE}" pid="3" name="ICV">
    <vt:lpwstr>1FA92A6FCCA243C6B6DDFD897567B13F</vt:lpwstr>
  </property>
</Properties>
</file>