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  <p:sldMasterId id="2147483691" r:id="rId5"/>
  </p:sldMasterIdLst>
  <p:notesMasterIdLst>
    <p:notesMasterId r:id="rId18"/>
  </p:notesMasterIdLst>
  <p:sldIdLst>
    <p:sldId id="2736" r:id="rId6"/>
    <p:sldId id="266" r:id="rId7"/>
    <p:sldId id="256" r:id="rId8"/>
    <p:sldId id="262" r:id="rId9"/>
    <p:sldId id="259" r:id="rId10"/>
    <p:sldId id="518" r:id="rId11"/>
    <p:sldId id="2659" r:id="rId12"/>
    <p:sldId id="2731" r:id="rId13"/>
    <p:sldId id="2722" r:id="rId14"/>
    <p:sldId id="2660" r:id="rId15"/>
    <p:sldId id="2709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05/09/2023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05/09/2023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5.xml"/><Relationship Id="rId7" Type="http://schemas.openxmlformats.org/officeDocument/2006/relationships/image" Target="../media/image5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7.GIF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3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7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8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191" y="791296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6517" y="3429680"/>
            <a:ext cx="8356828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 tập các số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 ( </a:t>
            </a:r>
            <a:r>
              <a:rPr lang="en-US" sz="4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1)</a:t>
            </a:r>
            <a:endParaRPr kumimoji="0" lang="en-US" sz="4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4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258" y="24320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0390" y="2348760"/>
            <a:ext cx="863065" cy="894528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8838" y="1662229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2993" y="2655171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1241" y="1544389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1086" y="610669"/>
            <a:ext cx="986155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965E-7 1.48148E-6 L -0.4929 -0.1930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5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34E-6 1.11111E-6 L -0.48704 -0.170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8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3285E-7 1.85185E-6 L -0.6005 0.1122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5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136E-6 -7.40741E-7 L -0.35652 0.2437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2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218E-7 2.59259E-6 L -0.44444 0.533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828E-6 1.48148E-6 L -0.3319 0.6525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5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799" y="763677"/>
            <a:ext cx="74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5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b="1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bg2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014538" y="2230120"/>
            <a:ext cx="530288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Giải lao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181</Words>
  <Application>Microsoft Office PowerPoint</Application>
  <PresentationFormat>Widescreen</PresentationFormat>
  <Paragraphs>56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Microsoft YaHei</vt:lpstr>
      <vt:lpstr>SimSun</vt:lpstr>
      <vt:lpstr>SimSun</vt:lpstr>
      <vt:lpstr>Arial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黑体</vt:lpstr>
      <vt:lpstr>华文楷体</vt:lpstr>
      <vt:lpstr>Times New Roman</vt:lpstr>
      <vt:lpstr>Verdana</vt:lpstr>
      <vt:lpstr>Wingdings 2</vt:lpstr>
      <vt:lpstr>方正卡通简体</vt:lpstr>
      <vt:lpstr>1_Office Theme</vt:lpstr>
      <vt:lpstr>Office Theme</vt:lpstr>
      <vt:lpstr>4_Office 主题</vt:lpstr>
      <vt:lpstr>2_Office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28</cp:revision>
  <dcterms:created xsi:type="dcterms:W3CDTF">2021-02-20T02:56:00Z</dcterms:created>
  <dcterms:modified xsi:type="dcterms:W3CDTF">2023-09-05T08:31:48Z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2E8A24621F514E2ABC4A2FDB7769744E</vt:lpwstr>
  </property>
</Properties>
</file>