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3" r:id="rId3"/>
    <p:sldMasterId id="2147483685" r:id="rId4"/>
    <p:sldMasterId id="2147483697" r:id="rId5"/>
  </p:sldMasterIdLst>
  <p:notesMasterIdLst>
    <p:notesMasterId r:id="rId19"/>
  </p:notesMasterIdLst>
  <p:sldIdLst>
    <p:sldId id="382" r:id="rId6"/>
    <p:sldId id="328" r:id="rId7"/>
    <p:sldId id="307" r:id="rId8"/>
    <p:sldId id="309" r:id="rId9"/>
    <p:sldId id="314" r:id="rId10"/>
    <p:sldId id="303" r:id="rId11"/>
    <p:sldId id="371" r:id="rId12"/>
    <p:sldId id="297" r:id="rId13"/>
    <p:sldId id="329" r:id="rId14"/>
    <p:sldId id="373" r:id="rId15"/>
    <p:sldId id="379" r:id="rId16"/>
    <p:sldId id="257" r:id="rId17"/>
    <p:sldId id="25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15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4274CD-E197-4BC3-87F8-0FBD5B5B2A05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A3A43D-5A84-45BB-AC4F-22532FF0C5D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11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819" name="Rectangle 2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4820" name="Rectangle 3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2024/9/6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2024/9/6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2024/9/6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257C9-D0B9-44A8-9913-9BA315F90F2F}" type="datetime1">
              <a:rPr lang="en-US" smtClean="0"/>
              <a:t>9/6/2024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18F7A-DAFD-4AFB-A73A-8317E6C0E168}" type="datetime1">
              <a:rPr lang="en-US" smtClean="0"/>
              <a:t>9/6/2024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178C6-E338-4E1A-B4A9-EF88A8E7E8C3}" type="datetime1">
              <a:rPr lang="en-US" smtClean="0"/>
              <a:t>9/6/2024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Bài giảng được chỉnh sửa bởi: Nguyễn Thị Tuyết Nga - TH Mai Động - Hoàng Mai - HN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7F261-2C13-472D-818E-F218FE7721F7}" type="datetime1">
              <a:rPr lang="en-US" smtClean="0"/>
              <a:t>9/6/2024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71C71-7B8F-48D7-A562-E9756B03CF0B}" type="datetime1">
              <a:rPr lang="en-US" smtClean="0"/>
              <a:t>9/6/2024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73357-5128-4917-9024-184E9B167076}" type="datetime1">
              <a:rPr lang="en-US" smtClean="0"/>
              <a:t>9/6/2024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DD711-41C3-416F-A3EC-BBEA14F10CE3}" type="datetime1">
              <a:rPr lang="en-US" smtClean="0"/>
              <a:t>9/6/2024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0F585-9D02-4FE1-8A3F-3EDBF2A8ED40}" type="datetime1">
              <a:rPr lang="en-US" smtClean="0"/>
              <a:t>9/6/2024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2024/9/6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AD68B-CC29-49B2-8433-C430B7251E3E}" type="datetime1">
              <a:rPr lang="en-US" smtClean="0"/>
              <a:t>9/6/2024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4C3F1-0510-487A-9B70-42ABED53F415}" type="datetime1">
              <a:rPr lang="en-US" smtClean="0"/>
              <a:t>9/6/2024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7BD9D-EF2D-4803-B5DF-DD84AA5785D5}" type="datetime1">
              <a:rPr lang="en-US" smtClean="0"/>
              <a:t>9/6/2024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2024/9/6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2024/9/6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2024/9/6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2024/9/6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2024/9/6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2024/9/6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2024/9/6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2024/9/6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2024/9/6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2024/9/6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2024/9/6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2024/9/6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t>06/09/2024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8" descr="nen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568" y="-15875"/>
            <a:ext cx="12094633" cy="6886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1" name="Picture 9" descr="Picture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52385" y="122239"/>
            <a:ext cx="960967" cy="4841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t>06/09/2024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8807694" y="0"/>
            <a:ext cx="333350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t>06/09/2024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t>06/09/2024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t>06/09/2024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2024/9/6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t>06/09/2024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t>06/09/2024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t>06/09/2024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t>06/09/2024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t>06/09/2024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t>06/09/2024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2024/9/6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2024/9/6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2024/9/6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2024/9/6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2024/9/6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E081F-4352-4F18-BEDA-C66D1965C30F}" type="datetimeFigureOut">
              <a:rPr lang="zh-CN" altLang="en-US" smtClean="0"/>
              <a:t>2024/9/6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8930787" y="-31422"/>
            <a:ext cx="353670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8C3C0A-A6D9-4170-9D27-9102EE221837}" type="datetime1">
              <a:rPr lang="en-US" smtClean="0"/>
              <a:t>9/6/2024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8913202" y="0"/>
            <a:ext cx="609746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48F6F-2428-462A-9C17-B471D69666C9}" type="datetimeFigureOut">
              <a:rPr lang="zh-CN" altLang="en-US" smtClean="0"/>
              <a:t>2024/9/6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8807694" y="0"/>
            <a:ext cx="609746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l" eaLnBrk="1" hangingPunct="1">
              <a:spcBef>
                <a:spcPct val="20000"/>
              </a:spcBef>
              <a:defRPr sz="1200">
                <a:solidFill>
                  <a:srgbClr val="898989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t>06/09/2024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spcBef>
                <a:spcPct val="20000"/>
              </a:spcBef>
              <a:defRPr sz="1200">
                <a:solidFill>
                  <a:srgbClr val="898989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8807694" y="0"/>
            <a:ext cx="332155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3143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3143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3143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p:transition/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5.jpe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22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1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17.png"/><Relationship Id="rId9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26.png"/><Relationship Id="rId7" Type="http://schemas.openxmlformats.org/officeDocument/2006/relationships/image" Target="../media/image21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7.png"/><Relationship Id="rId11" Type="http://schemas.openxmlformats.org/officeDocument/2006/relationships/image" Target="../media/image18.png"/><Relationship Id="rId5" Type="http://schemas.openxmlformats.org/officeDocument/2006/relationships/image" Target="../media/image32.png"/><Relationship Id="rId10" Type="http://schemas.openxmlformats.org/officeDocument/2006/relationships/image" Target="../media/image22.png"/><Relationship Id="rId4" Type="http://schemas.openxmlformats.org/officeDocument/2006/relationships/image" Target="../media/image17.png"/><Relationship Id="rId9" Type="http://schemas.openxmlformats.org/officeDocument/2006/relationships/image" Target="../media/image29.png"/><Relationship Id="rId1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9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20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矢量智能"/>
          <p:cNvPicPr/>
          <p:nvPr/>
        </p:nvPicPr>
        <p:blipFill>
          <a:blip r:embed="rId6" cstate="screen"/>
          <a:stretch>
            <a:fillRect/>
          </a:stretch>
        </p:blipFill>
        <p:spPr>
          <a:xfrm>
            <a:off x="0" y="4156797"/>
            <a:ext cx="12192000" cy="2701204"/>
          </a:xfrm>
          <a:prstGeom prst="rect">
            <a:avLst/>
          </a:prstGeom>
        </p:spPr>
      </p:pic>
      <p:pic>
        <p:nvPicPr>
          <p:cNvPr id="3" name="图片 2" descr="9ee5199484871c902f5b226d6e69cbee"/>
          <p:cNvPicPr/>
          <p:nvPr/>
        </p:nvPicPr>
        <p:blipFill>
          <a:blip r:embed="rId7" cstate="screen"/>
          <a:stretch>
            <a:fillRect/>
          </a:stretch>
        </p:blipFill>
        <p:spPr>
          <a:xfrm>
            <a:off x="1896745" y="4406309"/>
            <a:ext cx="2779395" cy="2394585"/>
          </a:xfrm>
          <a:prstGeom prst="rect">
            <a:avLst/>
          </a:prstGeom>
        </p:spPr>
      </p:pic>
      <p:pic>
        <p:nvPicPr>
          <p:cNvPr id="4" name="图片 3" descr="e0f01d50e93b5be62aa78ca12bd19666"/>
          <p:cNvPicPr/>
          <p:nvPr/>
        </p:nvPicPr>
        <p:blipFill>
          <a:blip r:embed="rId8" cstate="screen"/>
          <a:stretch>
            <a:fillRect/>
          </a:stretch>
        </p:blipFill>
        <p:spPr>
          <a:xfrm>
            <a:off x="5233670" y="5226965"/>
            <a:ext cx="2170430" cy="1573929"/>
          </a:xfrm>
          <a:prstGeom prst="rect">
            <a:avLst/>
          </a:prstGeom>
        </p:spPr>
      </p:pic>
      <p:pic>
        <p:nvPicPr>
          <p:cNvPr id="10" name="图片 9" descr="e6a655ed09bc757151afabca7ab85c5c"/>
          <p:cNvPicPr/>
          <p:nvPr/>
        </p:nvPicPr>
        <p:blipFill>
          <a:blip r:embed="rId9" cstate="screen"/>
          <a:stretch>
            <a:fillRect/>
          </a:stretch>
        </p:blipFill>
        <p:spPr>
          <a:xfrm rot="1426081">
            <a:off x="10361477" y="520698"/>
            <a:ext cx="1145712" cy="1495432"/>
          </a:xfrm>
          <a:prstGeom prst="rect">
            <a:avLst/>
          </a:prstGeom>
        </p:spPr>
      </p:pic>
      <p:pic>
        <p:nvPicPr>
          <p:cNvPr id="11" name="图片 10" descr="d1ca708a87c9b39e9bdf39142e09b55e"/>
          <p:cNvPicPr/>
          <p:nvPr/>
        </p:nvPicPr>
        <p:blipFill>
          <a:blip r:embed="rId10"/>
          <a:stretch>
            <a:fillRect/>
          </a:stretch>
        </p:blipFill>
        <p:spPr>
          <a:xfrm>
            <a:off x="190500" y="-180730"/>
            <a:ext cx="2428875" cy="2428875"/>
          </a:xfrm>
          <a:prstGeom prst="rect">
            <a:avLst/>
          </a:prstGeom>
        </p:spPr>
      </p:pic>
      <p:pic>
        <p:nvPicPr>
          <p:cNvPr id="13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41948" y="-587130"/>
            <a:ext cx="812800" cy="812800"/>
          </a:xfrm>
          <a:prstGeom prst="rect">
            <a:avLst/>
          </a:prstGeom>
        </p:spPr>
      </p:pic>
      <p:sp>
        <p:nvSpPr>
          <p:cNvPr id="13315" name="TextBox 3"/>
          <p:cNvSpPr txBox="1">
            <a:spLocks noChangeArrowheads="1"/>
          </p:cNvSpPr>
          <p:nvPr/>
        </p:nvSpPr>
        <p:spPr bwMode="auto">
          <a:xfrm>
            <a:off x="1407556" y="225511"/>
            <a:ext cx="937656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 VÀ  ĐÀO TẠO QUẬN LONG BIÊN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PHÚC LỢI</a:t>
            </a:r>
          </a:p>
        </p:txBody>
      </p:sp>
      <p:sp>
        <p:nvSpPr>
          <p:cNvPr id="14" name="文本框 9"/>
          <p:cNvSpPr txBox="1"/>
          <p:nvPr/>
        </p:nvSpPr>
        <p:spPr>
          <a:xfrm>
            <a:off x="2712633" y="2439181"/>
            <a:ext cx="6767282" cy="707886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/>
            <a:r>
              <a:rPr lang="vi-VN" sz="7200" b="1" dirty="0">
                <a:solidFill>
                  <a:srgbClr val="559AA9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TIẾNG VIỆT</a:t>
            </a:r>
          </a:p>
        </p:txBody>
      </p:sp>
      <p:sp>
        <p:nvSpPr>
          <p:cNvPr id="15" name="18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896517" y="3429680"/>
            <a:ext cx="8356828" cy="615315"/>
          </a:xfrm>
          <a:prstGeom prst="rect">
            <a:avLst/>
          </a:prstGeom>
          <a:noFill/>
          <a:ln w="12700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4000" b="1" spc="600" dirty="0">
                <a:solidFill>
                  <a:srgbClr val="559AA9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Viết: Chữ hoa A</a:t>
            </a:r>
          </a:p>
        </p:txBody>
      </p:sp>
      <p:sp>
        <p:nvSpPr>
          <p:cNvPr id="5" name="Rectangles 4"/>
          <p:cNvSpPr/>
          <p:nvPr/>
        </p:nvSpPr>
        <p:spPr>
          <a:xfrm>
            <a:off x="8871585" y="0"/>
            <a:ext cx="3320415" cy="2260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4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11292768" y="1987543"/>
            <a:ext cx="1091423" cy="1232181"/>
            <a:chOff x="115079" y="968971"/>
            <a:chExt cx="1091423" cy="1232181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4652">
              <a:off x="115079" y="968971"/>
              <a:ext cx="419196" cy="1232181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872" y="1274025"/>
              <a:ext cx="571630" cy="787579"/>
            </a:xfrm>
            <a:prstGeom prst="rect">
              <a:avLst/>
            </a:prstGeom>
          </p:spPr>
        </p:pic>
      </p:grpSp>
      <p:sp>
        <p:nvSpPr>
          <p:cNvPr id="3" name="Rectangle 2"/>
          <p:cNvSpPr/>
          <p:nvPr/>
        </p:nvSpPr>
        <p:spPr>
          <a:xfrm>
            <a:off x="888467" y="288235"/>
            <a:ext cx="1018099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/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Tràn</a:t>
            </a:r>
            <a:r>
              <a:rPr kumimoji="0" lang="en-US" sz="4400" b="1" i="0" u="none" strike="noStrike" kern="1200" cap="none" spc="0" normalizeH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ngập</a:t>
            </a:r>
            <a:r>
              <a:rPr kumimoji="0" lang="en-US" sz="4400" b="1" i="0" u="none" strike="noStrike" kern="1200" cap="none" spc="0" normalizeH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vi-VN" sz="44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 </a:t>
            </a:r>
            <a:r>
              <a:rPr lang="en-US" sz="44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</a:t>
            </a:r>
            <a:r>
              <a:rPr lang="vi-VN" sz="44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ất nhiều, đến </a:t>
            </a:r>
            <a:endParaRPr lang="en-US" sz="4400" b="1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lvl="0" algn="ctr"/>
            <a:r>
              <a:rPr lang="vi-VN" sz="44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mức như bao phủ, che lấp hết cả bề mặt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320" y="1734785"/>
            <a:ext cx="6822592" cy="4610123"/>
          </a:xfrm>
          <a:prstGeom prst="rect">
            <a:avLst/>
          </a:prstGeom>
        </p:spPr>
      </p:pic>
      <p:sp>
        <p:nvSpPr>
          <p:cNvPr id="4" name="Rectangles 3"/>
          <p:cNvSpPr/>
          <p:nvPr/>
        </p:nvSpPr>
        <p:spPr>
          <a:xfrm>
            <a:off x="8871585" y="0"/>
            <a:ext cx="3320415" cy="2197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0996" name="Group 852"/>
          <p:cNvGraphicFramePr>
            <a:graphicFrameLocks noGrp="1"/>
          </p:cNvGraphicFramePr>
          <p:nvPr>
            <p:ph sz="quarter" idx="1"/>
          </p:nvPr>
        </p:nvGraphicFramePr>
        <p:xfrm>
          <a:off x="1524000" y="1600200"/>
          <a:ext cx="4648200" cy="1583055"/>
        </p:xfrm>
        <a:graphic>
          <a:graphicData uri="http://schemas.openxmlformats.org/drawingml/2006/table">
            <a:tbl>
              <a:tblPr/>
              <a:tblGrid>
                <a:gridCol w="6619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83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19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83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198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198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0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990" name="Group 846"/>
          <p:cNvGraphicFramePr>
            <a:graphicFrameLocks noGrp="1"/>
          </p:cNvGraphicFramePr>
          <p:nvPr>
            <p:ph sz="quarter" idx="1"/>
          </p:nvPr>
        </p:nvGraphicFramePr>
        <p:xfrm>
          <a:off x="6172200" y="1600200"/>
          <a:ext cx="4495800" cy="1600203"/>
        </p:xfrm>
        <a:graphic>
          <a:graphicData uri="http://schemas.openxmlformats.org/drawingml/2006/table">
            <a:tbl>
              <a:tblPr/>
              <a:tblGrid>
                <a:gridCol w="639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13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17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68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788" name="Group 644"/>
          <p:cNvGraphicFramePr>
            <a:graphicFrameLocks noGrp="1"/>
          </p:cNvGraphicFramePr>
          <p:nvPr>
            <p:ph sz="quarter" idx="1"/>
          </p:nvPr>
        </p:nvGraphicFramePr>
        <p:xfrm>
          <a:off x="1524000" y="3200400"/>
          <a:ext cx="4648200" cy="1524000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9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516" name="Group 372"/>
          <p:cNvGraphicFramePr>
            <a:graphicFrameLocks noGrp="1"/>
          </p:cNvGraphicFramePr>
          <p:nvPr>
            <p:ph sz="quarter" idx="1"/>
          </p:nvPr>
        </p:nvGraphicFramePr>
        <p:xfrm>
          <a:off x="6172200" y="3200401"/>
          <a:ext cx="4495800" cy="1547813"/>
        </p:xfrm>
        <a:graphic>
          <a:graphicData uri="http://schemas.openxmlformats.org/drawingml/2006/table">
            <a:tbl>
              <a:tblPr/>
              <a:tblGrid>
                <a:gridCol w="639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13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20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608" name="Group 464"/>
          <p:cNvGraphicFramePr>
            <a:graphicFrameLocks noGrp="1"/>
          </p:cNvGraphicFramePr>
          <p:nvPr/>
        </p:nvGraphicFramePr>
        <p:xfrm>
          <a:off x="1524000" y="0"/>
          <a:ext cx="4648200" cy="1600200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9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698" name="Group 554"/>
          <p:cNvGraphicFramePr>
            <a:graphicFrameLocks noGrp="1"/>
          </p:cNvGraphicFramePr>
          <p:nvPr/>
        </p:nvGraphicFramePr>
        <p:xfrm>
          <a:off x="6172200" y="0"/>
          <a:ext cx="4495800" cy="1600200"/>
        </p:xfrm>
        <a:graphic>
          <a:graphicData uri="http://schemas.openxmlformats.org/drawingml/2006/table">
            <a:tbl>
              <a:tblPr/>
              <a:tblGrid>
                <a:gridCol w="639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13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997" name="Group 853"/>
          <p:cNvGraphicFramePr>
            <a:graphicFrameLocks noGrp="1"/>
          </p:cNvGraphicFramePr>
          <p:nvPr/>
        </p:nvGraphicFramePr>
        <p:xfrm>
          <a:off x="1524000" y="4724401"/>
          <a:ext cx="4648200" cy="1573214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9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27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879" name="Group 735"/>
          <p:cNvGraphicFramePr>
            <a:graphicFrameLocks noGrp="1"/>
          </p:cNvGraphicFramePr>
          <p:nvPr/>
        </p:nvGraphicFramePr>
        <p:xfrm>
          <a:off x="6172200" y="4724401"/>
          <a:ext cx="4495800" cy="1554164"/>
        </p:xfrm>
        <a:graphic>
          <a:graphicData uri="http://schemas.openxmlformats.org/drawingml/2006/table">
            <a:tbl>
              <a:tblPr/>
              <a:tblGrid>
                <a:gridCol w="639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13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8002" name="Text Box 829"/>
          <p:cNvSpPr txBox="1"/>
          <p:nvPr/>
        </p:nvSpPr>
        <p:spPr>
          <a:xfrm>
            <a:off x="2109724" y="613310"/>
            <a:ext cx="1313180" cy="1323439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18003" name="Text Box 833"/>
          <p:cNvSpPr txBox="1"/>
          <p:nvPr/>
        </p:nvSpPr>
        <p:spPr>
          <a:xfrm>
            <a:off x="2109724" y="4230567"/>
            <a:ext cx="692818" cy="646331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18004" name="Text Box 841"/>
          <p:cNvSpPr txBox="1"/>
          <p:nvPr/>
        </p:nvSpPr>
        <p:spPr>
          <a:xfrm>
            <a:off x="2089762" y="2135188"/>
            <a:ext cx="3656013" cy="1311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Ánh</a:t>
            </a:r>
            <a:endParaRPr kumimoji="0" lang="en-US" altLang="en-US" sz="8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graphicFrame>
        <p:nvGraphicFramePr>
          <p:cNvPr id="435212" name="Group 1036"/>
          <p:cNvGraphicFramePr>
            <a:graphicFrameLocks noGrp="1"/>
          </p:cNvGraphicFramePr>
          <p:nvPr/>
        </p:nvGraphicFramePr>
        <p:xfrm>
          <a:off x="1524000" y="6307139"/>
          <a:ext cx="4648200" cy="1539241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9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80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0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0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27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1088" name="Group 944"/>
          <p:cNvGraphicFramePr>
            <a:graphicFrameLocks noGrp="1"/>
          </p:cNvGraphicFramePr>
          <p:nvPr/>
        </p:nvGraphicFramePr>
        <p:xfrm>
          <a:off x="6172200" y="6294439"/>
          <a:ext cx="4495800" cy="1554164"/>
        </p:xfrm>
        <a:graphic>
          <a:graphicData uri="http://schemas.openxmlformats.org/drawingml/2006/table">
            <a:tbl>
              <a:tblPr/>
              <a:tblGrid>
                <a:gridCol w="639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13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8153" name="Text Box 842"/>
          <p:cNvSpPr txBox="1"/>
          <p:nvPr/>
        </p:nvSpPr>
        <p:spPr>
          <a:xfrm>
            <a:off x="2089762" y="5808135"/>
            <a:ext cx="7086600" cy="641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en-US" sz="3600" b="1" dirty="0" err="1">
                <a:solidFill>
                  <a:srgbClr val="FFFFFF"/>
                </a:solidFill>
                <a:latin typeface="HP001 4 hàng" panose="020B0603050302020204" pitchFamily="34" charset="0"/>
              </a:rPr>
              <a:t>Ánh</a:t>
            </a:r>
            <a:r>
              <a:rPr lang="en-US" altLang="en-US" sz="3600" b="1" dirty="0">
                <a:solidFill>
                  <a:srgbClr val="FFFF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HP001 4 hàng" panose="020B0603050302020204" pitchFamily="34" charset="0"/>
              </a:rPr>
              <a:t>nắng</a:t>
            </a:r>
            <a:r>
              <a:rPr lang="en-US" altLang="en-US" sz="3600" b="1" dirty="0">
                <a:solidFill>
                  <a:srgbClr val="FFFF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HP001 4 hàng" panose="020B0603050302020204" pitchFamily="34" charset="0"/>
              </a:rPr>
              <a:t>tràn</a:t>
            </a:r>
            <a:r>
              <a:rPr lang="en-US" altLang="en-US" sz="3600" b="1" dirty="0">
                <a:solidFill>
                  <a:srgbClr val="FFFF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HP001 4 hàng" panose="020B0603050302020204" pitchFamily="34" charset="0"/>
              </a:rPr>
              <a:t>ngập</a:t>
            </a:r>
            <a:r>
              <a:rPr lang="en-US" altLang="en-US" sz="3600" b="1" dirty="0">
                <a:solidFill>
                  <a:srgbClr val="FFFF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HP001 4 hàng" panose="020B0603050302020204" pitchFamily="34" charset="0"/>
              </a:rPr>
              <a:t>sân</a:t>
            </a:r>
            <a:r>
              <a:rPr lang="en-US" altLang="en-US" sz="3600" b="1" dirty="0">
                <a:solidFill>
                  <a:srgbClr val="FFFF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HP001 4 hàng" panose="020B0603050302020204" pitchFamily="34" charset="0"/>
              </a:rPr>
              <a:t>trường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18154" name="Text Box 1037"/>
          <p:cNvSpPr txBox="1"/>
          <p:nvPr/>
        </p:nvSpPr>
        <p:spPr>
          <a:xfrm>
            <a:off x="2089762" y="4999423"/>
            <a:ext cx="3656013" cy="641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en-US" sz="3600" b="1" dirty="0" err="1">
                <a:solidFill>
                  <a:srgbClr val="FFFFFF"/>
                </a:solidFill>
                <a:latin typeface="HP001 4 hàng" panose="020B0603050302020204" pitchFamily="34" charset="0"/>
              </a:rPr>
              <a:t>Ánh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48207" y="988524"/>
            <a:ext cx="6247250" cy="506498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>
            <a:fillRect/>
          </a:stretch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>
            <a:fillRect/>
          </a:stretch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>
            <a:fillRect/>
          </a:stretch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7236738" y="1941338"/>
            <a:ext cx="3706495" cy="1915160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Thực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hành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vở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s 1"/>
          <p:cNvSpPr/>
          <p:nvPr/>
        </p:nvSpPr>
        <p:spPr>
          <a:xfrm>
            <a:off x="8871585" y="0"/>
            <a:ext cx="3320415" cy="2197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>
            <a:fillRect/>
          </a:stretch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40" name="矩形 39"/>
          <p:cNvSpPr/>
          <p:nvPr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4" name="Rectangles 3"/>
          <p:cNvSpPr/>
          <p:nvPr/>
        </p:nvSpPr>
        <p:spPr>
          <a:xfrm>
            <a:off x="8871585" y="0"/>
            <a:ext cx="3320415" cy="2197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1"/>
          <p:cNvSpPr txBox="1"/>
          <p:nvPr/>
        </p:nvSpPr>
        <p:spPr>
          <a:xfrm>
            <a:off x="757555" y="1880870"/>
            <a:ext cx="524256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HOẠT </a:t>
            </a:r>
            <a:r>
              <a:rPr lang="en-US" sz="40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 </a:t>
            </a:r>
          </a:p>
          <a:p>
            <a:pPr algn="ctr"/>
            <a:r>
              <a:rPr lang="en-US" sz="40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CỦNG CỐ - TIẾP </a:t>
            </a:r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NỐI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361" y="-678424"/>
            <a:ext cx="11363880" cy="74105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773864" y="3275730"/>
            <a:ext cx="2983258" cy="2470902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6650" y="1897625"/>
            <a:ext cx="4847302" cy="356911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943897" y="5909187"/>
            <a:ext cx="1080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chiều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rộng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A?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063017" y="5959603"/>
            <a:ext cx="10805651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gồm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mấy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nét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Rectangles 3"/>
          <p:cNvSpPr/>
          <p:nvPr/>
        </p:nvSpPr>
        <p:spPr>
          <a:xfrm>
            <a:off x="8871585" y="0"/>
            <a:ext cx="3320415" cy="3321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8"/>
          <p:cNvSpPr>
            <a:spLocks noChangeArrowheads="1"/>
          </p:cNvSpPr>
          <p:nvPr/>
        </p:nvSpPr>
        <p:spPr bwMode="auto">
          <a:xfrm>
            <a:off x="2640013" y="3067050"/>
            <a:ext cx="457200" cy="4572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13" name="Text Box 16"/>
          <p:cNvSpPr txBox="1">
            <a:spLocks noChangeArrowheads="1"/>
          </p:cNvSpPr>
          <p:nvPr/>
        </p:nvSpPr>
        <p:spPr bwMode="auto">
          <a:xfrm>
            <a:off x="2640013" y="2405064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a) 4 ô </a:t>
            </a:r>
            <a:r>
              <a:rPr lang="en-US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li</a:t>
            </a:r>
            <a:endParaRPr lang="en-US" sz="2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2500314" y="908051"/>
            <a:ext cx="3667125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i="1" u="sng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Chọn ý đúng nhất: </a:t>
            </a:r>
            <a:endParaRPr lang="en-US" sz="2800" b="1" i="1" u="sng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</a:endParaRPr>
          </a:p>
        </p:txBody>
      </p:sp>
      <p:pic>
        <p:nvPicPr>
          <p:cNvPr id="6" name="Picture 10" descr="hoa0001"/>
          <p:cNvPicPr>
            <a:picLocks noChangeAspect="1"/>
          </p:cNvPicPr>
          <p:nvPr/>
        </p:nvPicPr>
        <p:blipFill>
          <a:blip r:embed="rId2"/>
          <a:srcRect l="24504" r="25812" b="55757"/>
          <a:stretch>
            <a:fillRect/>
          </a:stretch>
        </p:blipFill>
        <p:spPr>
          <a:xfrm rot="9199349">
            <a:off x="2305050" y="5219700"/>
            <a:ext cx="819150" cy="795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11" descr="hoa0001"/>
          <p:cNvPicPr>
            <a:picLocks noChangeAspect="1"/>
          </p:cNvPicPr>
          <p:nvPr/>
        </p:nvPicPr>
        <p:blipFill>
          <a:blip r:embed="rId3"/>
          <a:srcRect l="55197" t="42612" b="10580"/>
          <a:stretch>
            <a:fillRect/>
          </a:stretch>
        </p:blipFill>
        <p:spPr>
          <a:xfrm rot="8527350">
            <a:off x="3400426" y="5221288"/>
            <a:ext cx="779463" cy="84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12" descr="hoa0001"/>
          <p:cNvPicPr>
            <a:picLocks noChangeAspect="1"/>
          </p:cNvPicPr>
          <p:nvPr/>
        </p:nvPicPr>
        <p:blipFill>
          <a:blip r:embed="rId4"/>
          <a:srcRect l="-3510" t="58333" r="52632"/>
          <a:stretch>
            <a:fillRect/>
          </a:stretch>
        </p:blipFill>
        <p:spPr>
          <a:xfrm rot="-7490096">
            <a:off x="4367213" y="5254625"/>
            <a:ext cx="855662" cy="846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1774825" y="1700213"/>
            <a:ext cx="6965950" cy="54133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 *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Con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chữ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A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cỡ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2800" b="1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vừa</a:t>
            </a:r>
            <a:r>
              <a:rPr lang="en-US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cao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mấy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ô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li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?</a:t>
            </a:r>
          </a:p>
        </p:txBody>
      </p:sp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2640013" y="3141664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b) 5 ô li</a:t>
            </a:r>
          </a:p>
        </p:txBody>
      </p: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2682875" y="3786189"/>
            <a:ext cx="1627188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c) 6 ô </a:t>
            </a:r>
            <a:r>
              <a:rPr lang="en-US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li</a:t>
            </a:r>
            <a:endParaRPr lang="en-US" sz="2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</a:endParaRPr>
          </a:p>
        </p:txBody>
      </p:sp>
      <p:grpSp>
        <p:nvGrpSpPr>
          <p:cNvPr id="4107" name="Group 119"/>
          <p:cNvGrpSpPr/>
          <p:nvPr/>
        </p:nvGrpSpPr>
        <p:grpSpPr>
          <a:xfrm>
            <a:off x="6096000" y="2238376"/>
            <a:ext cx="3676650" cy="4214813"/>
            <a:chOff x="4901092" y="1500174"/>
            <a:chExt cx="3419637" cy="4214842"/>
          </a:xfrm>
        </p:grpSpPr>
        <p:pic>
          <p:nvPicPr>
            <p:cNvPr id="4108" name="Picture 330"/>
            <p:cNvPicPr>
              <a:picLocks noChangeAspect="1"/>
            </p:cNvPicPr>
            <p:nvPr/>
          </p:nvPicPr>
          <p:blipFill>
            <a:blip r:embed="rId5"/>
            <a:srcRect l="20361" t="39278" r="54736" b="30208"/>
            <a:stretch>
              <a:fillRect/>
            </a:stretch>
          </p:blipFill>
          <p:spPr>
            <a:xfrm>
              <a:off x="4947035" y="1500174"/>
              <a:ext cx="3373694" cy="4144108"/>
            </a:xfrm>
            <a:prstGeom prst="rect">
              <a:avLst/>
            </a:prstGeom>
            <a:noFill/>
            <a:ln w="28575" cap="flat" cmpd="sng">
              <a:solidFill>
                <a:srgbClr val="0000CC"/>
              </a:solidFill>
              <a:prstDash val="solid"/>
              <a:miter/>
              <a:headEnd type="none" w="med" len="med"/>
              <a:tailEnd type="none" w="med" len="med"/>
            </a:ln>
          </p:spPr>
        </p:pic>
        <p:pic>
          <p:nvPicPr>
            <p:cNvPr id="4109" name="Picture 331" descr="aa hoa"/>
            <p:cNvPicPr>
              <a:picLocks noChangeAspect="1"/>
            </p:cNvPicPr>
            <p:nvPr/>
          </p:nvPicPr>
          <p:blipFill>
            <a:blip r:embed="rId6"/>
            <a:srcRect t="20689"/>
            <a:stretch>
              <a:fillRect/>
            </a:stretch>
          </p:blipFill>
          <p:spPr>
            <a:xfrm>
              <a:off x="4901092" y="2036839"/>
              <a:ext cx="3343274" cy="3678177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6" name="Arc 332"/>
            <p:cNvSpPr/>
            <p:nvPr/>
          </p:nvSpPr>
          <p:spPr bwMode="auto">
            <a:xfrm rot="3012920" flipH="1">
              <a:off x="5086681" y="4673397"/>
              <a:ext cx="625479" cy="606853"/>
            </a:xfrm>
            <a:custGeom>
              <a:avLst/>
              <a:gdLst>
                <a:gd name="T0" fmla="*/ 0 w 21600"/>
                <a:gd name="T1" fmla="*/ 0 h 24238"/>
                <a:gd name="T2" fmla="*/ 0 w 21600"/>
                <a:gd name="T3" fmla="*/ 0 h 24238"/>
                <a:gd name="T4" fmla="*/ 0 w 21600"/>
                <a:gd name="T5" fmla="*/ 0 h 24238"/>
                <a:gd name="T6" fmla="*/ 0 60000 65536"/>
                <a:gd name="T7" fmla="*/ 0 60000 65536"/>
                <a:gd name="T8" fmla="*/ 0 60000 65536"/>
                <a:gd name="T9" fmla="*/ 0 w 21600"/>
                <a:gd name="T10" fmla="*/ 0 h 24238"/>
                <a:gd name="T11" fmla="*/ 21600 w 21600"/>
                <a:gd name="T12" fmla="*/ 24238 h 2423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4238" fill="none" extrusionOk="0">
                  <a:moveTo>
                    <a:pt x="21370" y="0"/>
                  </a:moveTo>
                  <a:cubicBezTo>
                    <a:pt x="21523" y="1038"/>
                    <a:pt x="21600" y="2087"/>
                    <a:pt x="21600" y="3137"/>
                  </a:cubicBezTo>
                  <a:cubicBezTo>
                    <a:pt x="21600" y="13287"/>
                    <a:pt x="14532" y="22068"/>
                    <a:pt x="4616" y="24238"/>
                  </a:cubicBezTo>
                </a:path>
                <a:path w="21600" h="24238" stroke="0" extrusionOk="0">
                  <a:moveTo>
                    <a:pt x="21370" y="0"/>
                  </a:moveTo>
                  <a:cubicBezTo>
                    <a:pt x="21523" y="1038"/>
                    <a:pt x="21600" y="2087"/>
                    <a:pt x="21600" y="3137"/>
                  </a:cubicBezTo>
                  <a:cubicBezTo>
                    <a:pt x="21600" y="13287"/>
                    <a:pt x="14532" y="22068"/>
                    <a:pt x="4616" y="24238"/>
                  </a:cubicBezTo>
                  <a:lnTo>
                    <a:pt x="0" y="3137"/>
                  </a:lnTo>
                  <a:close/>
                </a:path>
              </a:pathLst>
            </a:custGeom>
            <a:noFill/>
            <a:ln w="38100">
              <a:solidFill>
                <a:srgbClr val="0000CC"/>
              </a:solidFill>
              <a:round/>
              <a:tailEnd type="triangle" w="med" len="med"/>
            </a:ln>
          </p:spPr>
          <p:txBody>
            <a:bodyPr wrap="none" anchor="ctr"/>
            <a:lstStyle/>
            <a:p>
              <a:pPr algn="just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endParaRPr>
            </a:p>
          </p:txBody>
        </p:sp>
        <p:sp>
          <p:nvSpPr>
            <p:cNvPr id="17" name="Arc 333"/>
            <p:cNvSpPr/>
            <p:nvPr/>
          </p:nvSpPr>
          <p:spPr bwMode="auto">
            <a:xfrm rot="2886845" flipH="1">
              <a:off x="6342633" y="2452463"/>
              <a:ext cx="620717" cy="754505"/>
            </a:xfrm>
            <a:custGeom>
              <a:avLst/>
              <a:gdLst>
                <a:gd name="T0" fmla="*/ 0 w 21507"/>
                <a:gd name="T1" fmla="*/ 0 h 17587"/>
                <a:gd name="T2" fmla="*/ 0 w 21507"/>
                <a:gd name="T3" fmla="*/ 0 h 17587"/>
                <a:gd name="T4" fmla="*/ 0 w 21507"/>
                <a:gd name="T5" fmla="*/ 0 h 17587"/>
                <a:gd name="T6" fmla="*/ 0 60000 65536"/>
                <a:gd name="T7" fmla="*/ 0 60000 65536"/>
                <a:gd name="T8" fmla="*/ 0 60000 65536"/>
                <a:gd name="T9" fmla="*/ 0 w 21507"/>
                <a:gd name="T10" fmla="*/ 0 h 17587"/>
                <a:gd name="T11" fmla="*/ 21507 w 21507"/>
                <a:gd name="T12" fmla="*/ 17587 h 1758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07" h="17587" fill="none" extrusionOk="0">
                  <a:moveTo>
                    <a:pt x="21506" y="2004"/>
                  </a:moveTo>
                  <a:cubicBezTo>
                    <a:pt x="20924" y="8254"/>
                    <a:pt x="17651" y="13942"/>
                    <a:pt x="12540" y="17586"/>
                  </a:cubicBezTo>
                </a:path>
                <a:path w="21507" h="17587" stroke="0" extrusionOk="0">
                  <a:moveTo>
                    <a:pt x="21506" y="2004"/>
                  </a:moveTo>
                  <a:cubicBezTo>
                    <a:pt x="20924" y="8254"/>
                    <a:pt x="17651" y="13942"/>
                    <a:pt x="12540" y="17586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38100">
              <a:solidFill>
                <a:srgbClr val="0000CC"/>
              </a:solidFill>
              <a:round/>
              <a:headEnd type="triangle" w="med" len="med"/>
            </a:ln>
          </p:spPr>
          <p:txBody>
            <a:bodyPr wrap="none" anchor="ctr"/>
            <a:lstStyle/>
            <a:p>
              <a:pPr algn="just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endParaRPr>
            </a:p>
          </p:txBody>
        </p:sp>
        <p:sp>
          <p:nvSpPr>
            <p:cNvPr id="18" name="Arc 334"/>
            <p:cNvSpPr/>
            <p:nvPr/>
          </p:nvSpPr>
          <p:spPr bwMode="auto">
            <a:xfrm rot="6471623" flipH="1">
              <a:off x="6199420" y="3545601"/>
              <a:ext cx="493715" cy="863769"/>
            </a:xfrm>
            <a:custGeom>
              <a:avLst/>
              <a:gdLst>
                <a:gd name="T0" fmla="*/ 0 w 17031"/>
                <a:gd name="T1" fmla="*/ 0 h 20119"/>
                <a:gd name="T2" fmla="*/ 0 w 17031"/>
                <a:gd name="T3" fmla="*/ 0 h 20119"/>
                <a:gd name="T4" fmla="*/ 0 w 17031"/>
                <a:gd name="T5" fmla="*/ 0 h 20119"/>
                <a:gd name="T6" fmla="*/ 0 60000 65536"/>
                <a:gd name="T7" fmla="*/ 0 60000 65536"/>
                <a:gd name="T8" fmla="*/ 0 60000 65536"/>
                <a:gd name="T9" fmla="*/ 0 w 17031"/>
                <a:gd name="T10" fmla="*/ 0 h 20119"/>
                <a:gd name="T11" fmla="*/ 17031 w 17031"/>
                <a:gd name="T12" fmla="*/ 20119 h 201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031" h="20119" fill="none" extrusionOk="0">
                  <a:moveTo>
                    <a:pt x="17030" y="13285"/>
                  </a:moveTo>
                  <a:cubicBezTo>
                    <a:pt x="14643" y="16345"/>
                    <a:pt x="11475" y="18706"/>
                    <a:pt x="7860" y="20118"/>
                  </a:cubicBezTo>
                </a:path>
                <a:path w="17031" h="20119" stroke="0" extrusionOk="0">
                  <a:moveTo>
                    <a:pt x="17030" y="13285"/>
                  </a:moveTo>
                  <a:cubicBezTo>
                    <a:pt x="14643" y="16345"/>
                    <a:pt x="11475" y="18706"/>
                    <a:pt x="7860" y="20118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38100">
              <a:solidFill>
                <a:srgbClr val="0000CC"/>
              </a:solidFill>
              <a:round/>
              <a:headEnd type="triangle" w="med" len="med"/>
            </a:ln>
          </p:spPr>
          <p:txBody>
            <a:bodyPr wrap="none" anchor="ctr"/>
            <a:lstStyle/>
            <a:p>
              <a:pPr algn="just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endParaRPr>
            </a:p>
          </p:txBody>
        </p:sp>
        <p:sp>
          <p:nvSpPr>
            <p:cNvPr id="19" name="Text Box 335"/>
            <p:cNvSpPr txBox="1">
              <a:spLocks noChangeArrowheads="1"/>
            </p:cNvSpPr>
            <p:nvPr/>
          </p:nvSpPr>
          <p:spPr bwMode="auto">
            <a:xfrm>
              <a:off x="5490227" y="3840165"/>
              <a:ext cx="466583" cy="584204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just"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3200" b="1" dirty="0">
                  <a:solidFill>
                    <a:srgbClr val="3333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Time" panose="020B7200000000000000" pitchFamily="34" charset="0"/>
                </a:rPr>
                <a:t>1</a:t>
              </a:r>
            </a:p>
          </p:txBody>
        </p:sp>
        <p:sp>
          <p:nvSpPr>
            <p:cNvPr id="20" name="Line 336"/>
            <p:cNvSpPr>
              <a:spLocks noChangeShapeType="1"/>
            </p:cNvSpPr>
            <p:nvPr/>
          </p:nvSpPr>
          <p:spPr bwMode="auto">
            <a:xfrm flipH="1">
              <a:off x="7427431" y="2359018"/>
              <a:ext cx="28054" cy="547691"/>
            </a:xfrm>
            <a:prstGeom prst="line">
              <a:avLst/>
            </a:prstGeom>
            <a:noFill/>
            <a:ln w="28575">
              <a:solidFill>
                <a:srgbClr val="0000CC"/>
              </a:solidFill>
              <a:round/>
              <a:tailEnd type="triangle" w="med" len="med"/>
            </a:ln>
          </p:spPr>
          <p:txBody>
            <a:bodyPr/>
            <a:lstStyle/>
            <a:p>
              <a:pPr algn="just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endParaRPr>
            </a:p>
          </p:txBody>
        </p:sp>
        <p:sp>
          <p:nvSpPr>
            <p:cNvPr id="21" name="Text Box 337"/>
            <p:cNvSpPr txBox="1">
              <a:spLocks noChangeArrowheads="1"/>
            </p:cNvSpPr>
            <p:nvPr/>
          </p:nvSpPr>
          <p:spPr bwMode="auto">
            <a:xfrm>
              <a:off x="7194139" y="1590663"/>
              <a:ext cx="466583" cy="584204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just"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3200" b="1" dirty="0">
                  <a:solidFill>
                    <a:srgbClr val="3333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Time" panose="020B7200000000000000" pitchFamily="34" charset="0"/>
                </a:rPr>
                <a:t>2</a:t>
              </a:r>
            </a:p>
          </p:txBody>
        </p:sp>
        <p:sp>
          <p:nvSpPr>
            <p:cNvPr id="22" name="Text Box 338"/>
            <p:cNvSpPr txBox="1">
              <a:spLocks noChangeArrowheads="1"/>
            </p:cNvSpPr>
            <p:nvPr/>
          </p:nvSpPr>
          <p:spPr bwMode="auto">
            <a:xfrm>
              <a:off x="5649692" y="3309936"/>
              <a:ext cx="468059" cy="584204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just"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3200" b="1" dirty="0">
                  <a:solidFill>
                    <a:srgbClr val="3333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Time" panose="020B7200000000000000" pitchFamily="34" charset="0"/>
                </a:rPr>
                <a:t>3</a:t>
              </a:r>
            </a:p>
          </p:txBody>
        </p:sp>
      </p:grpSp>
      <p:sp>
        <p:nvSpPr>
          <p:cNvPr id="4" name="Rectangles 3"/>
          <p:cNvSpPr/>
          <p:nvPr/>
        </p:nvSpPr>
        <p:spPr>
          <a:xfrm>
            <a:off x="8871585" y="0"/>
            <a:ext cx="3320415" cy="3321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99"/>
                            </p:stCondLst>
                            <p:childTnLst>
                              <p:par>
                                <p:cTn id="3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9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0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99"/>
                            </p:stCondLst>
                            <p:childTnLst>
                              <p:par>
                                <p:cTn id="4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5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6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build="allAtOnce"/>
      <p:bldP spid="5" grpId="0"/>
      <p:bldP spid="9" grpId="0"/>
      <p:bldP spid="10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Box 19"/>
          <p:cNvSpPr txBox="1">
            <a:spLocks noChangeArrowheads="1"/>
          </p:cNvSpPr>
          <p:nvPr/>
        </p:nvSpPr>
        <p:spPr bwMode="auto">
          <a:xfrm>
            <a:off x="3024188" y="3738563"/>
            <a:ext cx="1771650" cy="52228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c) 6 ô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li</a:t>
            </a:r>
            <a:endParaRPr 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2395539" y="889001"/>
            <a:ext cx="4132263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i="1" u="sng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Chọn</a:t>
            </a:r>
            <a:r>
              <a:rPr lang="en-US" sz="2800" b="1" i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ý </a:t>
            </a:r>
            <a:r>
              <a:rPr lang="en-US" sz="2800" b="1" i="1" u="sng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đúng</a:t>
            </a:r>
            <a:r>
              <a:rPr lang="en-US" sz="2800" b="1" i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2800" b="1" i="1" u="sng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nhất</a:t>
            </a:r>
            <a:r>
              <a:rPr lang="en-US" sz="2800" b="1" i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:</a:t>
            </a:r>
          </a:p>
        </p:txBody>
      </p:sp>
      <p:pic>
        <p:nvPicPr>
          <p:cNvPr id="5124" name="Picture 10" descr="hoa0001"/>
          <p:cNvPicPr>
            <a:picLocks noChangeAspect="1"/>
          </p:cNvPicPr>
          <p:nvPr/>
        </p:nvPicPr>
        <p:blipFill>
          <a:blip r:embed="rId2"/>
          <a:srcRect l="24504" r="25812" b="55757"/>
          <a:stretch>
            <a:fillRect/>
          </a:stretch>
        </p:blipFill>
        <p:spPr>
          <a:xfrm rot="9199349">
            <a:off x="2305050" y="5219700"/>
            <a:ext cx="819150" cy="795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5" name="Picture 11" descr="hoa0001"/>
          <p:cNvPicPr>
            <a:picLocks noChangeAspect="1"/>
          </p:cNvPicPr>
          <p:nvPr/>
        </p:nvPicPr>
        <p:blipFill>
          <a:blip r:embed="rId3"/>
          <a:srcRect l="55197" t="42612" b="10580"/>
          <a:stretch>
            <a:fillRect/>
          </a:stretch>
        </p:blipFill>
        <p:spPr>
          <a:xfrm rot="8527350">
            <a:off x="3400426" y="5221288"/>
            <a:ext cx="779463" cy="84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6" name="Picture 12" descr="hoa0001"/>
          <p:cNvPicPr>
            <a:picLocks noChangeAspect="1"/>
          </p:cNvPicPr>
          <p:nvPr/>
        </p:nvPicPr>
        <p:blipFill>
          <a:blip r:embed="rId4"/>
          <a:srcRect l="-3510" t="58333" r="52632"/>
          <a:stretch>
            <a:fillRect/>
          </a:stretch>
        </p:blipFill>
        <p:spPr>
          <a:xfrm rot="-6827561">
            <a:off x="4367213" y="5210175"/>
            <a:ext cx="855662" cy="846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2205039" y="1562100"/>
            <a:ext cx="7204075" cy="5397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 *Con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chữ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A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cỡ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2800" b="1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vừa</a:t>
            </a:r>
            <a:r>
              <a:rPr lang="en-US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cao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mấy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ô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li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?</a:t>
            </a:r>
          </a:p>
        </p:txBody>
      </p:sp>
      <p:sp>
        <p:nvSpPr>
          <p:cNvPr id="15" name="Oval 16"/>
          <p:cNvSpPr>
            <a:spLocks noChangeArrowheads="1"/>
          </p:cNvSpPr>
          <p:nvPr/>
        </p:nvSpPr>
        <p:spPr bwMode="auto">
          <a:xfrm>
            <a:off x="2855914" y="3030538"/>
            <a:ext cx="512763" cy="4699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16" name="Text Box 17"/>
          <p:cNvSpPr txBox="1">
            <a:spLocks noChangeArrowheads="1"/>
          </p:cNvSpPr>
          <p:nvPr/>
        </p:nvSpPr>
        <p:spPr bwMode="auto">
          <a:xfrm>
            <a:off x="2855913" y="2373314"/>
            <a:ext cx="2286000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a</a:t>
            </a: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) 2 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ô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li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rưỡi</a:t>
            </a:r>
            <a:endParaRPr 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</a:endParaRPr>
          </a:p>
        </p:txBody>
      </p:sp>
      <p:sp>
        <p:nvSpPr>
          <p:cNvPr id="17" name="Text Box 18"/>
          <p:cNvSpPr txBox="1">
            <a:spLocks noChangeArrowheads="1"/>
          </p:cNvSpPr>
          <p:nvPr/>
        </p:nvSpPr>
        <p:spPr bwMode="auto">
          <a:xfrm>
            <a:off x="2911475" y="3119439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b) 4 ô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li</a:t>
            </a:r>
            <a:endParaRPr 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</a:endParaRPr>
          </a:p>
        </p:txBody>
      </p:sp>
      <p:grpSp>
        <p:nvGrpSpPr>
          <p:cNvPr id="2" name="Group 234"/>
          <p:cNvGrpSpPr/>
          <p:nvPr/>
        </p:nvGrpSpPr>
        <p:grpSpPr>
          <a:xfrm>
            <a:off x="6489701" y="2495551"/>
            <a:ext cx="3095625" cy="3121025"/>
            <a:chOff x="5761044" y="3571876"/>
            <a:chExt cx="1739914" cy="2105024"/>
          </a:xfrm>
        </p:grpSpPr>
        <p:pic>
          <p:nvPicPr>
            <p:cNvPr id="5133" name="Picture 330"/>
            <p:cNvPicPr>
              <a:picLocks noChangeAspect="1"/>
            </p:cNvPicPr>
            <p:nvPr/>
          </p:nvPicPr>
          <p:blipFill>
            <a:blip r:embed="rId5"/>
            <a:srcRect l="20361" t="54475" r="66866" b="30208"/>
            <a:stretch>
              <a:fillRect/>
            </a:stretch>
          </p:blipFill>
          <p:spPr>
            <a:xfrm>
              <a:off x="5770498" y="3571876"/>
              <a:ext cx="1730460" cy="2080104"/>
            </a:xfrm>
            <a:prstGeom prst="rect">
              <a:avLst/>
            </a:prstGeom>
            <a:noFill/>
            <a:ln w="28575" cap="flat" cmpd="sng">
              <a:solidFill>
                <a:srgbClr val="0000CC"/>
              </a:solidFill>
              <a:prstDash val="solid"/>
              <a:miter/>
              <a:headEnd type="none" w="med" len="med"/>
              <a:tailEnd type="none" w="med" len="med"/>
            </a:ln>
          </p:spPr>
        </p:pic>
        <p:pic>
          <p:nvPicPr>
            <p:cNvPr id="5134" name="Picture 331" descr="aa hoa"/>
            <p:cNvPicPr>
              <a:picLocks noChangeAspect="1"/>
            </p:cNvPicPr>
            <p:nvPr/>
          </p:nvPicPr>
          <p:blipFill>
            <a:blip r:embed="rId6"/>
            <a:srcRect t="20689"/>
            <a:stretch>
              <a:fillRect/>
            </a:stretch>
          </p:blipFill>
          <p:spPr>
            <a:xfrm>
              <a:off x="5761044" y="3857628"/>
              <a:ext cx="1707333" cy="1819272"/>
            </a:xfrm>
            <a:prstGeom prst="rect">
              <a:avLst/>
            </a:prstGeom>
            <a:noFill/>
            <a:ln w="9525">
              <a:noFill/>
            </a:ln>
          </p:spPr>
        </p:pic>
        <p:grpSp>
          <p:nvGrpSpPr>
            <p:cNvPr id="5135" name="Group 222"/>
            <p:cNvGrpSpPr/>
            <p:nvPr/>
          </p:nvGrpSpPr>
          <p:grpSpPr>
            <a:xfrm>
              <a:off x="5915407" y="3614704"/>
              <a:ext cx="1188495" cy="1754900"/>
              <a:chOff x="5096656" y="1590600"/>
              <a:chExt cx="2505473" cy="3699514"/>
            </a:xfrm>
          </p:grpSpPr>
          <p:sp>
            <p:nvSpPr>
              <p:cNvPr id="27" name="Arc 332"/>
              <p:cNvSpPr/>
              <p:nvPr/>
            </p:nvSpPr>
            <p:spPr bwMode="auto">
              <a:xfrm rot="3012920" flipH="1">
                <a:off x="5085747" y="4673528"/>
                <a:ext cx="627495" cy="605678"/>
              </a:xfrm>
              <a:custGeom>
                <a:avLst/>
                <a:gdLst>
                  <a:gd name="T0" fmla="*/ 0 w 21600"/>
                  <a:gd name="T1" fmla="*/ 0 h 24238"/>
                  <a:gd name="T2" fmla="*/ 0 w 21600"/>
                  <a:gd name="T3" fmla="*/ 0 h 24238"/>
                  <a:gd name="T4" fmla="*/ 0 w 21600"/>
                  <a:gd name="T5" fmla="*/ 0 h 24238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4238"/>
                  <a:gd name="T11" fmla="*/ 21600 w 21600"/>
                  <a:gd name="T12" fmla="*/ 24238 h 2423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4238" fill="none" extrusionOk="0">
                    <a:moveTo>
                      <a:pt x="21370" y="0"/>
                    </a:moveTo>
                    <a:cubicBezTo>
                      <a:pt x="21523" y="1038"/>
                      <a:pt x="21600" y="2087"/>
                      <a:pt x="21600" y="3137"/>
                    </a:cubicBezTo>
                    <a:cubicBezTo>
                      <a:pt x="21600" y="13287"/>
                      <a:pt x="14532" y="22068"/>
                      <a:pt x="4616" y="24238"/>
                    </a:cubicBezTo>
                  </a:path>
                  <a:path w="21600" h="24238" stroke="0" extrusionOk="0">
                    <a:moveTo>
                      <a:pt x="21370" y="0"/>
                    </a:moveTo>
                    <a:cubicBezTo>
                      <a:pt x="21523" y="1038"/>
                      <a:pt x="21600" y="2087"/>
                      <a:pt x="21600" y="3137"/>
                    </a:cubicBezTo>
                    <a:cubicBezTo>
                      <a:pt x="21600" y="13287"/>
                      <a:pt x="14532" y="22068"/>
                      <a:pt x="4616" y="24238"/>
                    </a:cubicBezTo>
                    <a:lnTo>
                      <a:pt x="0" y="3137"/>
                    </a:lnTo>
                    <a:close/>
                  </a:path>
                </a:pathLst>
              </a:custGeom>
              <a:noFill/>
              <a:ln w="38100">
                <a:solidFill>
                  <a:srgbClr val="0000CC"/>
                </a:solidFill>
                <a:round/>
                <a:tailEnd type="triangle" w="med" len="med"/>
              </a:ln>
            </p:spPr>
            <p:txBody>
              <a:bodyPr wrap="none" anchor="ctr"/>
              <a:lstStyle/>
              <a:p>
                <a:pPr algn="just" fontAlgn="base">
                  <a:spcBef>
                    <a:spcPct val="20000"/>
                  </a:spcBef>
                  <a:spcAft>
                    <a:spcPct val="0"/>
                  </a:spcAft>
                  <a:defRPr/>
                </a:pPr>
                <a:endParaRPr lang="en-US" sz="3600">
                  <a:solidFill>
                    <a:srgbClr val="1F497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Time" panose="020B7200000000000000" pitchFamily="34" charset="0"/>
                </a:endParaRPr>
              </a:p>
            </p:txBody>
          </p:sp>
          <p:sp>
            <p:nvSpPr>
              <p:cNvPr id="28" name="Arc 333"/>
              <p:cNvSpPr/>
              <p:nvPr/>
            </p:nvSpPr>
            <p:spPr bwMode="auto">
              <a:xfrm rot="2886845" flipH="1">
                <a:off x="6340741" y="2451712"/>
                <a:ext cx="622981" cy="756157"/>
              </a:xfrm>
              <a:custGeom>
                <a:avLst/>
                <a:gdLst>
                  <a:gd name="T0" fmla="*/ 0 w 21507"/>
                  <a:gd name="T1" fmla="*/ 0 h 17587"/>
                  <a:gd name="T2" fmla="*/ 0 w 21507"/>
                  <a:gd name="T3" fmla="*/ 0 h 17587"/>
                  <a:gd name="T4" fmla="*/ 0 w 21507"/>
                  <a:gd name="T5" fmla="*/ 0 h 17587"/>
                  <a:gd name="T6" fmla="*/ 0 60000 65536"/>
                  <a:gd name="T7" fmla="*/ 0 60000 65536"/>
                  <a:gd name="T8" fmla="*/ 0 60000 65536"/>
                  <a:gd name="T9" fmla="*/ 0 w 21507"/>
                  <a:gd name="T10" fmla="*/ 0 h 17587"/>
                  <a:gd name="T11" fmla="*/ 21507 w 21507"/>
                  <a:gd name="T12" fmla="*/ 17587 h 1758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07" h="17587" fill="none" extrusionOk="0">
                    <a:moveTo>
                      <a:pt x="21506" y="2004"/>
                    </a:moveTo>
                    <a:cubicBezTo>
                      <a:pt x="20924" y="8254"/>
                      <a:pt x="17651" y="13942"/>
                      <a:pt x="12540" y="17586"/>
                    </a:cubicBezTo>
                  </a:path>
                  <a:path w="21507" h="17587" stroke="0" extrusionOk="0">
                    <a:moveTo>
                      <a:pt x="21506" y="2004"/>
                    </a:moveTo>
                    <a:cubicBezTo>
                      <a:pt x="20924" y="8254"/>
                      <a:pt x="17651" y="13942"/>
                      <a:pt x="12540" y="17586"/>
                    </a:cubicBezTo>
                    <a:lnTo>
                      <a:pt x="0" y="0"/>
                    </a:lnTo>
                    <a:close/>
                  </a:path>
                </a:pathLst>
              </a:custGeom>
              <a:noFill/>
              <a:ln w="38100">
                <a:solidFill>
                  <a:srgbClr val="0000CC"/>
                </a:solidFill>
                <a:round/>
                <a:headEnd type="triangle" w="med" len="med"/>
              </a:ln>
            </p:spPr>
            <p:txBody>
              <a:bodyPr wrap="none" anchor="ctr"/>
              <a:lstStyle/>
              <a:p>
                <a:pPr algn="just" fontAlgn="base">
                  <a:spcBef>
                    <a:spcPct val="20000"/>
                  </a:spcBef>
                  <a:spcAft>
                    <a:spcPct val="0"/>
                  </a:spcAft>
                  <a:defRPr/>
                </a:pPr>
                <a:endParaRPr lang="en-US" sz="3600">
                  <a:solidFill>
                    <a:srgbClr val="1F497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Time" panose="020B7200000000000000" pitchFamily="34" charset="0"/>
                </a:endParaRPr>
              </a:p>
            </p:txBody>
          </p:sp>
          <p:sp>
            <p:nvSpPr>
              <p:cNvPr id="29" name="Arc 334"/>
              <p:cNvSpPr/>
              <p:nvPr/>
            </p:nvSpPr>
            <p:spPr bwMode="auto">
              <a:xfrm rot="6471623" flipH="1">
                <a:off x="6197221" y="3545879"/>
                <a:ext cx="494323" cy="863374"/>
              </a:xfrm>
              <a:custGeom>
                <a:avLst/>
                <a:gdLst>
                  <a:gd name="T0" fmla="*/ 0 w 17031"/>
                  <a:gd name="T1" fmla="*/ 0 h 20119"/>
                  <a:gd name="T2" fmla="*/ 0 w 17031"/>
                  <a:gd name="T3" fmla="*/ 0 h 20119"/>
                  <a:gd name="T4" fmla="*/ 0 w 17031"/>
                  <a:gd name="T5" fmla="*/ 0 h 20119"/>
                  <a:gd name="T6" fmla="*/ 0 60000 65536"/>
                  <a:gd name="T7" fmla="*/ 0 60000 65536"/>
                  <a:gd name="T8" fmla="*/ 0 60000 65536"/>
                  <a:gd name="T9" fmla="*/ 0 w 17031"/>
                  <a:gd name="T10" fmla="*/ 0 h 20119"/>
                  <a:gd name="T11" fmla="*/ 17031 w 17031"/>
                  <a:gd name="T12" fmla="*/ 20119 h 2011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7031" h="20119" fill="none" extrusionOk="0">
                    <a:moveTo>
                      <a:pt x="17030" y="13285"/>
                    </a:moveTo>
                    <a:cubicBezTo>
                      <a:pt x="14643" y="16345"/>
                      <a:pt x="11475" y="18706"/>
                      <a:pt x="7860" y="20118"/>
                    </a:cubicBezTo>
                  </a:path>
                  <a:path w="17031" h="20119" stroke="0" extrusionOk="0">
                    <a:moveTo>
                      <a:pt x="17030" y="13285"/>
                    </a:moveTo>
                    <a:cubicBezTo>
                      <a:pt x="14643" y="16345"/>
                      <a:pt x="11475" y="18706"/>
                      <a:pt x="7860" y="20118"/>
                    </a:cubicBezTo>
                    <a:lnTo>
                      <a:pt x="0" y="0"/>
                    </a:lnTo>
                    <a:close/>
                  </a:path>
                </a:pathLst>
              </a:custGeom>
              <a:noFill/>
              <a:ln w="38100">
                <a:solidFill>
                  <a:srgbClr val="0000CC"/>
                </a:solidFill>
                <a:round/>
                <a:headEnd type="triangle" w="med" len="med"/>
              </a:ln>
            </p:spPr>
            <p:txBody>
              <a:bodyPr wrap="none" anchor="ctr"/>
              <a:lstStyle/>
              <a:p>
                <a:pPr algn="just" fontAlgn="base">
                  <a:spcBef>
                    <a:spcPct val="20000"/>
                  </a:spcBef>
                  <a:spcAft>
                    <a:spcPct val="0"/>
                  </a:spcAft>
                  <a:defRPr/>
                </a:pPr>
                <a:endParaRPr lang="en-US" sz="3600">
                  <a:solidFill>
                    <a:srgbClr val="1F497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Time" panose="020B7200000000000000" pitchFamily="34" charset="0"/>
                </a:endParaRPr>
              </a:p>
            </p:txBody>
          </p:sp>
          <p:sp>
            <p:nvSpPr>
              <p:cNvPr id="30" name="Text Box 335"/>
              <p:cNvSpPr txBox="1">
                <a:spLocks noChangeArrowheads="1"/>
              </p:cNvSpPr>
              <p:nvPr/>
            </p:nvSpPr>
            <p:spPr bwMode="auto">
              <a:xfrm>
                <a:off x="5277229" y="3841006"/>
                <a:ext cx="464603" cy="525133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pPr algn="just" fontAlgn="base">
                  <a:spcBef>
                    <a:spcPct val="50000"/>
                  </a:spcBef>
                  <a:spcAft>
                    <a:spcPct val="0"/>
                  </a:spcAft>
                  <a:defRPr/>
                </a:pPr>
                <a:r>
                  <a:rPr lang="en-US" b="1" dirty="0">
                    <a:solidFill>
                      <a:srgbClr val="3333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.VnTime" panose="020B7200000000000000" pitchFamily="34" charset="0"/>
                  </a:rPr>
                  <a:t>1</a:t>
                </a:r>
              </a:p>
            </p:txBody>
          </p:sp>
          <p:sp>
            <p:nvSpPr>
              <p:cNvPr id="31" name="Line 336"/>
              <p:cNvSpPr>
                <a:spLocks noChangeShapeType="1"/>
              </p:cNvSpPr>
              <p:nvPr/>
            </p:nvSpPr>
            <p:spPr bwMode="auto">
              <a:xfrm flipH="1">
                <a:off x="7425316" y="2360298"/>
                <a:ext cx="30096" cy="546237"/>
              </a:xfrm>
              <a:prstGeom prst="line">
                <a:avLst/>
              </a:prstGeom>
              <a:noFill/>
              <a:ln w="28575">
                <a:solidFill>
                  <a:srgbClr val="0000CC"/>
                </a:solidFill>
                <a:round/>
                <a:tailEnd type="triangle" w="med" len="med"/>
              </a:ln>
            </p:spPr>
            <p:txBody>
              <a:bodyPr/>
              <a:lstStyle/>
              <a:p>
                <a:pPr algn="just" fontAlgn="base">
                  <a:spcBef>
                    <a:spcPct val="20000"/>
                  </a:spcBef>
                  <a:spcAft>
                    <a:spcPct val="0"/>
                  </a:spcAft>
                  <a:defRPr/>
                </a:pPr>
                <a:endParaRPr lang="en-US" sz="3600">
                  <a:solidFill>
                    <a:srgbClr val="1F497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Time" panose="020B7200000000000000" pitchFamily="34" charset="0"/>
                </a:endParaRPr>
              </a:p>
            </p:txBody>
          </p:sp>
          <p:sp>
            <p:nvSpPr>
              <p:cNvPr id="32" name="Text Box 337"/>
              <p:cNvSpPr txBox="1">
                <a:spLocks noChangeArrowheads="1"/>
              </p:cNvSpPr>
              <p:nvPr/>
            </p:nvSpPr>
            <p:spPr bwMode="auto">
              <a:xfrm>
                <a:off x="7137525" y="1590600"/>
                <a:ext cx="464604" cy="568894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pPr algn="just" fontAlgn="base">
                  <a:spcBef>
                    <a:spcPct val="50000"/>
                  </a:spcBef>
                  <a:spcAft>
                    <a:spcPct val="0"/>
                  </a:spcAft>
                  <a:defRPr/>
                </a:pPr>
                <a:r>
                  <a:rPr lang="en-US" sz="2000" b="1" dirty="0">
                    <a:solidFill>
                      <a:srgbClr val="3333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.VnTime" panose="020B7200000000000000" pitchFamily="34" charset="0"/>
                  </a:rPr>
                  <a:t>2</a:t>
                </a:r>
              </a:p>
            </p:txBody>
          </p:sp>
          <p:sp>
            <p:nvSpPr>
              <p:cNvPr id="33" name="Text Box 338"/>
              <p:cNvSpPr txBox="1">
                <a:spLocks noChangeArrowheads="1"/>
              </p:cNvSpPr>
              <p:nvPr/>
            </p:nvSpPr>
            <p:spPr bwMode="auto">
              <a:xfrm>
                <a:off x="5651545" y="3310570"/>
                <a:ext cx="464604" cy="525133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pPr algn="just" fontAlgn="base">
                  <a:spcBef>
                    <a:spcPct val="50000"/>
                  </a:spcBef>
                  <a:spcAft>
                    <a:spcPct val="0"/>
                  </a:spcAft>
                  <a:defRPr/>
                </a:pPr>
                <a:r>
                  <a:rPr lang="en-US" b="1" dirty="0">
                    <a:solidFill>
                      <a:srgbClr val="3333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.VnTime" panose="020B7200000000000000" pitchFamily="34" charset="0"/>
                  </a:rPr>
                  <a:t>3</a:t>
                </a:r>
              </a:p>
            </p:txBody>
          </p:sp>
        </p:grpSp>
        <p:sp>
          <p:nvSpPr>
            <p:cNvPr id="25" name="Oval 431"/>
            <p:cNvSpPr>
              <a:spLocks noChangeArrowheads="1"/>
            </p:cNvSpPr>
            <p:nvPr/>
          </p:nvSpPr>
          <p:spPr bwMode="auto">
            <a:xfrm>
              <a:off x="6024262" y="4953097"/>
              <a:ext cx="56212" cy="55677"/>
            </a:xfrm>
            <a:prstGeom prst="ellipse">
              <a:avLst/>
            </a:prstGeom>
            <a:solidFill>
              <a:srgbClr val="00CC00"/>
            </a:solidFill>
            <a:ln w="9525">
              <a:solidFill>
                <a:srgbClr val="00CC00"/>
              </a:solidFill>
              <a:round/>
            </a:ln>
          </p:spPr>
          <p:txBody>
            <a:bodyPr wrap="none" anchor="ctr"/>
            <a:lstStyle/>
            <a:p>
              <a:pPr algn="just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endParaRPr>
            </a:p>
          </p:txBody>
        </p:sp>
        <p:sp>
          <p:nvSpPr>
            <p:cNvPr id="26" name="Oval 431"/>
            <p:cNvSpPr>
              <a:spLocks noChangeArrowheads="1"/>
            </p:cNvSpPr>
            <p:nvPr/>
          </p:nvSpPr>
          <p:spPr bwMode="auto">
            <a:xfrm>
              <a:off x="7332320" y="5301080"/>
              <a:ext cx="56212" cy="55677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FFFF00"/>
              </a:solidFill>
              <a:round/>
            </a:ln>
          </p:spPr>
          <p:txBody>
            <a:bodyPr wrap="none" anchor="ctr"/>
            <a:lstStyle/>
            <a:p>
              <a:pPr algn="just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endParaRPr>
            </a:p>
          </p:txBody>
        </p:sp>
      </p:grpSp>
      <p:sp>
        <p:nvSpPr>
          <p:cNvPr id="34" name="Line 26"/>
          <p:cNvSpPr>
            <a:spLocks noChangeShapeType="1"/>
          </p:cNvSpPr>
          <p:nvPr/>
        </p:nvSpPr>
        <p:spPr bwMode="auto">
          <a:xfrm>
            <a:off x="6505575" y="2970213"/>
            <a:ext cx="3079750" cy="0"/>
          </a:xfrm>
          <a:prstGeom prst="line">
            <a:avLst/>
          </a:prstGeom>
          <a:noFill/>
          <a:ln w="38100">
            <a:solidFill>
              <a:srgbClr val="FF0000"/>
            </a:solidFill>
            <a:prstDash val="dash"/>
            <a:round/>
          </a:ln>
          <a:effectLst/>
        </p:spPr>
        <p:txBody>
          <a:bodyPr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4" name="Rectangles 3"/>
          <p:cNvSpPr/>
          <p:nvPr/>
        </p:nvSpPr>
        <p:spPr>
          <a:xfrm>
            <a:off x="8871585" y="0"/>
            <a:ext cx="3320415" cy="3321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99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99"/>
                            </p:stCondLst>
                            <p:childTnLst>
                              <p:par>
                                <p:cTn id="2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4" grpId="0"/>
      <p:bldP spid="15" grpId="0" animBg="1"/>
      <p:bldP spid="16" grpId="0" build="allAtOnce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Group 107"/>
          <p:cNvGrpSpPr/>
          <p:nvPr/>
        </p:nvGrpSpPr>
        <p:grpSpPr>
          <a:xfrm>
            <a:off x="6445251" y="2044701"/>
            <a:ext cx="3419475" cy="4214813"/>
            <a:chOff x="4901092" y="1500174"/>
            <a:chExt cx="3419637" cy="4214842"/>
          </a:xfrm>
        </p:grpSpPr>
        <p:pic>
          <p:nvPicPr>
            <p:cNvPr id="6246" name="Picture 330"/>
            <p:cNvPicPr>
              <a:picLocks noChangeAspect="1"/>
            </p:cNvPicPr>
            <p:nvPr/>
          </p:nvPicPr>
          <p:blipFill>
            <a:blip r:embed="rId2"/>
            <a:srcRect l="20361" t="39278" r="54736" b="30208"/>
            <a:stretch>
              <a:fillRect/>
            </a:stretch>
          </p:blipFill>
          <p:spPr>
            <a:xfrm>
              <a:off x="4947035" y="1500174"/>
              <a:ext cx="3373694" cy="4144108"/>
            </a:xfrm>
            <a:prstGeom prst="rect">
              <a:avLst/>
            </a:prstGeom>
            <a:noFill/>
            <a:ln w="28575" cap="flat" cmpd="sng">
              <a:solidFill>
                <a:srgbClr val="0000CC"/>
              </a:solidFill>
              <a:prstDash val="solid"/>
              <a:miter/>
              <a:headEnd type="none" w="med" len="med"/>
              <a:tailEnd type="none" w="med" len="med"/>
            </a:ln>
          </p:spPr>
        </p:pic>
        <p:pic>
          <p:nvPicPr>
            <p:cNvPr id="6247" name="Picture 331" descr="aa hoa"/>
            <p:cNvPicPr>
              <a:picLocks noChangeAspect="1"/>
            </p:cNvPicPr>
            <p:nvPr/>
          </p:nvPicPr>
          <p:blipFill>
            <a:blip r:embed="rId3"/>
            <a:srcRect t="20689"/>
            <a:stretch>
              <a:fillRect/>
            </a:stretch>
          </p:blipFill>
          <p:spPr>
            <a:xfrm>
              <a:off x="4901092" y="2036839"/>
              <a:ext cx="3343274" cy="3678177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47" name="Arc 332"/>
            <p:cNvSpPr/>
            <p:nvPr/>
          </p:nvSpPr>
          <p:spPr bwMode="auto">
            <a:xfrm rot="3012920" flipH="1">
              <a:off x="5086852" y="4673597"/>
              <a:ext cx="625479" cy="606454"/>
            </a:xfrm>
            <a:custGeom>
              <a:avLst/>
              <a:gdLst>
                <a:gd name="T0" fmla="*/ 0 w 21600"/>
                <a:gd name="T1" fmla="*/ 0 h 24238"/>
                <a:gd name="T2" fmla="*/ 0 w 21600"/>
                <a:gd name="T3" fmla="*/ 0 h 24238"/>
                <a:gd name="T4" fmla="*/ 0 w 21600"/>
                <a:gd name="T5" fmla="*/ 0 h 24238"/>
                <a:gd name="T6" fmla="*/ 0 60000 65536"/>
                <a:gd name="T7" fmla="*/ 0 60000 65536"/>
                <a:gd name="T8" fmla="*/ 0 60000 65536"/>
                <a:gd name="T9" fmla="*/ 0 w 21600"/>
                <a:gd name="T10" fmla="*/ 0 h 24238"/>
                <a:gd name="T11" fmla="*/ 21600 w 21600"/>
                <a:gd name="T12" fmla="*/ 24238 h 2423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4238" fill="none" extrusionOk="0">
                  <a:moveTo>
                    <a:pt x="21370" y="0"/>
                  </a:moveTo>
                  <a:cubicBezTo>
                    <a:pt x="21523" y="1038"/>
                    <a:pt x="21600" y="2087"/>
                    <a:pt x="21600" y="3137"/>
                  </a:cubicBezTo>
                  <a:cubicBezTo>
                    <a:pt x="21600" y="13287"/>
                    <a:pt x="14532" y="22068"/>
                    <a:pt x="4616" y="24238"/>
                  </a:cubicBezTo>
                </a:path>
                <a:path w="21600" h="24238" stroke="0" extrusionOk="0">
                  <a:moveTo>
                    <a:pt x="21370" y="0"/>
                  </a:moveTo>
                  <a:cubicBezTo>
                    <a:pt x="21523" y="1038"/>
                    <a:pt x="21600" y="2087"/>
                    <a:pt x="21600" y="3137"/>
                  </a:cubicBezTo>
                  <a:cubicBezTo>
                    <a:pt x="21600" y="13287"/>
                    <a:pt x="14532" y="22068"/>
                    <a:pt x="4616" y="24238"/>
                  </a:cubicBezTo>
                  <a:lnTo>
                    <a:pt x="0" y="3137"/>
                  </a:lnTo>
                  <a:close/>
                </a:path>
              </a:pathLst>
            </a:custGeom>
            <a:noFill/>
            <a:ln w="38100">
              <a:solidFill>
                <a:srgbClr val="0000CC"/>
              </a:solidFill>
              <a:round/>
              <a:tailEnd type="triangle" w="med" len="med"/>
            </a:ln>
          </p:spPr>
          <p:txBody>
            <a:bodyPr wrap="none" anchor="ctr"/>
            <a:lstStyle/>
            <a:p>
              <a:pPr algn="just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endParaRPr>
            </a:p>
          </p:txBody>
        </p:sp>
        <p:sp>
          <p:nvSpPr>
            <p:cNvPr id="148" name="Arc 333"/>
            <p:cNvSpPr/>
            <p:nvPr/>
          </p:nvSpPr>
          <p:spPr bwMode="auto">
            <a:xfrm rot="2886845" flipH="1">
              <a:off x="6342623" y="2452665"/>
              <a:ext cx="620717" cy="754099"/>
            </a:xfrm>
            <a:custGeom>
              <a:avLst/>
              <a:gdLst>
                <a:gd name="T0" fmla="*/ 0 w 21507"/>
                <a:gd name="T1" fmla="*/ 0 h 17587"/>
                <a:gd name="T2" fmla="*/ 0 w 21507"/>
                <a:gd name="T3" fmla="*/ 0 h 17587"/>
                <a:gd name="T4" fmla="*/ 0 w 21507"/>
                <a:gd name="T5" fmla="*/ 0 h 17587"/>
                <a:gd name="T6" fmla="*/ 0 60000 65536"/>
                <a:gd name="T7" fmla="*/ 0 60000 65536"/>
                <a:gd name="T8" fmla="*/ 0 60000 65536"/>
                <a:gd name="T9" fmla="*/ 0 w 21507"/>
                <a:gd name="T10" fmla="*/ 0 h 17587"/>
                <a:gd name="T11" fmla="*/ 21507 w 21507"/>
                <a:gd name="T12" fmla="*/ 17587 h 1758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07" h="17587" fill="none" extrusionOk="0">
                  <a:moveTo>
                    <a:pt x="21506" y="2004"/>
                  </a:moveTo>
                  <a:cubicBezTo>
                    <a:pt x="20924" y="8254"/>
                    <a:pt x="17651" y="13942"/>
                    <a:pt x="12540" y="17586"/>
                  </a:cubicBezTo>
                </a:path>
                <a:path w="21507" h="17587" stroke="0" extrusionOk="0">
                  <a:moveTo>
                    <a:pt x="21506" y="2004"/>
                  </a:moveTo>
                  <a:cubicBezTo>
                    <a:pt x="20924" y="8254"/>
                    <a:pt x="17651" y="13942"/>
                    <a:pt x="12540" y="17586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38100">
              <a:solidFill>
                <a:srgbClr val="0000CC"/>
              </a:solidFill>
              <a:round/>
              <a:headEnd type="triangle" w="med" len="med"/>
            </a:ln>
          </p:spPr>
          <p:txBody>
            <a:bodyPr wrap="none" anchor="ctr"/>
            <a:lstStyle/>
            <a:p>
              <a:pPr algn="just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endParaRPr>
            </a:p>
          </p:txBody>
        </p:sp>
        <p:sp>
          <p:nvSpPr>
            <p:cNvPr id="149" name="Arc 334"/>
            <p:cNvSpPr/>
            <p:nvPr/>
          </p:nvSpPr>
          <p:spPr bwMode="auto">
            <a:xfrm rot="6471623" flipH="1">
              <a:off x="6198945" y="3545665"/>
              <a:ext cx="493715" cy="863641"/>
            </a:xfrm>
            <a:custGeom>
              <a:avLst/>
              <a:gdLst>
                <a:gd name="T0" fmla="*/ 0 w 17031"/>
                <a:gd name="T1" fmla="*/ 0 h 20119"/>
                <a:gd name="T2" fmla="*/ 0 w 17031"/>
                <a:gd name="T3" fmla="*/ 0 h 20119"/>
                <a:gd name="T4" fmla="*/ 0 w 17031"/>
                <a:gd name="T5" fmla="*/ 0 h 20119"/>
                <a:gd name="T6" fmla="*/ 0 60000 65536"/>
                <a:gd name="T7" fmla="*/ 0 60000 65536"/>
                <a:gd name="T8" fmla="*/ 0 60000 65536"/>
                <a:gd name="T9" fmla="*/ 0 w 17031"/>
                <a:gd name="T10" fmla="*/ 0 h 20119"/>
                <a:gd name="T11" fmla="*/ 17031 w 17031"/>
                <a:gd name="T12" fmla="*/ 20119 h 201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031" h="20119" fill="none" extrusionOk="0">
                  <a:moveTo>
                    <a:pt x="17030" y="13285"/>
                  </a:moveTo>
                  <a:cubicBezTo>
                    <a:pt x="14643" y="16345"/>
                    <a:pt x="11475" y="18706"/>
                    <a:pt x="7860" y="20118"/>
                  </a:cubicBezTo>
                </a:path>
                <a:path w="17031" h="20119" stroke="0" extrusionOk="0">
                  <a:moveTo>
                    <a:pt x="17030" y="13285"/>
                  </a:moveTo>
                  <a:cubicBezTo>
                    <a:pt x="14643" y="16345"/>
                    <a:pt x="11475" y="18706"/>
                    <a:pt x="7860" y="20118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38100">
              <a:solidFill>
                <a:srgbClr val="0000CC"/>
              </a:solidFill>
              <a:round/>
              <a:headEnd type="triangle" w="med" len="med"/>
            </a:ln>
          </p:spPr>
          <p:txBody>
            <a:bodyPr wrap="none" anchor="ctr"/>
            <a:lstStyle/>
            <a:p>
              <a:pPr algn="just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endParaRPr>
            </a:p>
          </p:txBody>
        </p:sp>
        <p:sp>
          <p:nvSpPr>
            <p:cNvPr id="150" name="Text Box 335"/>
            <p:cNvSpPr txBox="1">
              <a:spLocks noChangeArrowheads="1"/>
            </p:cNvSpPr>
            <p:nvPr/>
          </p:nvSpPr>
          <p:spPr bwMode="auto">
            <a:xfrm>
              <a:off x="5490083" y="3840165"/>
              <a:ext cx="466747" cy="584204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just"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3200" b="1" dirty="0">
                  <a:solidFill>
                    <a:srgbClr val="3333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Time" panose="020B7200000000000000" pitchFamily="34" charset="0"/>
                </a:rPr>
                <a:t>1</a:t>
              </a:r>
            </a:p>
          </p:txBody>
        </p:sp>
        <p:sp>
          <p:nvSpPr>
            <p:cNvPr id="151" name="Line 336"/>
            <p:cNvSpPr>
              <a:spLocks noChangeShapeType="1"/>
            </p:cNvSpPr>
            <p:nvPr/>
          </p:nvSpPr>
          <p:spPr bwMode="auto">
            <a:xfrm flipH="1">
              <a:off x="7426925" y="2359018"/>
              <a:ext cx="28576" cy="547691"/>
            </a:xfrm>
            <a:prstGeom prst="line">
              <a:avLst/>
            </a:prstGeom>
            <a:noFill/>
            <a:ln w="28575">
              <a:solidFill>
                <a:srgbClr val="0000CC"/>
              </a:solidFill>
              <a:round/>
              <a:tailEnd type="triangle" w="med" len="med"/>
            </a:ln>
          </p:spPr>
          <p:txBody>
            <a:bodyPr/>
            <a:lstStyle/>
            <a:p>
              <a:pPr algn="just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endParaRPr>
            </a:p>
          </p:txBody>
        </p:sp>
        <p:sp>
          <p:nvSpPr>
            <p:cNvPr id="152" name="Text Box 337"/>
            <p:cNvSpPr txBox="1">
              <a:spLocks noChangeArrowheads="1"/>
            </p:cNvSpPr>
            <p:nvPr/>
          </p:nvSpPr>
          <p:spPr bwMode="auto">
            <a:xfrm>
              <a:off x="7193551" y="1590663"/>
              <a:ext cx="466747" cy="584204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just"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3200" b="1" dirty="0">
                  <a:solidFill>
                    <a:srgbClr val="3333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Time" panose="020B7200000000000000" pitchFamily="34" charset="0"/>
                </a:rPr>
                <a:t>2</a:t>
              </a:r>
            </a:p>
          </p:txBody>
        </p:sp>
        <p:sp>
          <p:nvSpPr>
            <p:cNvPr id="153" name="Text Box 338"/>
            <p:cNvSpPr txBox="1">
              <a:spLocks noChangeArrowheads="1"/>
            </p:cNvSpPr>
            <p:nvPr/>
          </p:nvSpPr>
          <p:spPr bwMode="auto">
            <a:xfrm>
              <a:off x="5650427" y="3309936"/>
              <a:ext cx="466747" cy="584204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just"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3200" b="1" dirty="0">
                  <a:solidFill>
                    <a:srgbClr val="3333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Time" panose="020B7200000000000000" pitchFamily="34" charset="0"/>
                </a:rPr>
                <a:t>3</a:t>
              </a:r>
            </a:p>
          </p:txBody>
        </p:sp>
      </p:grpSp>
      <p:sp>
        <p:nvSpPr>
          <p:cNvPr id="232" name="Rectangle 419"/>
          <p:cNvSpPr>
            <a:spLocks noChangeArrowheads="1"/>
          </p:cNvSpPr>
          <p:nvPr/>
        </p:nvSpPr>
        <p:spPr bwMode="auto">
          <a:xfrm rot="9608893">
            <a:off x="7596188" y="4500564"/>
            <a:ext cx="141288" cy="106363"/>
          </a:xfrm>
          <a:prstGeom prst="rect">
            <a:avLst/>
          </a:prstGeom>
          <a:solidFill>
            <a:srgbClr val="D60093"/>
          </a:solidFill>
          <a:ln w="28575">
            <a:solidFill>
              <a:srgbClr val="D60093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2695575" y="3068639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b</a:t>
            </a:r>
            <a:r>
              <a:rPr lang="en-US" sz="2800" b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) 4 nét</a:t>
            </a:r>
            <a:endParaRPr lang="en-US" sz="2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2522539" y="927101"/>
            <a:ext cx="3667125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i="1" u="sng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Chọn</a:t>
            </a:r>
            <a:r>
              <a:rPr lang="en-US" sz="2800" b="1" i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ý </a:t>
            </a:r>
            <a:r>
              <a:rPr lang="en-US" sz="2800" b="1" i="1" u="sng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đúng</a:t>
            </a:r>
            <a:r>
              <a:rPr lang="en-US" sz="2800" b="1" i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2800" b="1" i="1" u="sng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nhất</a:t>
            </a:r>
            <a:r>
              <a:rPr lang="en-US" sz="2800" b="1" i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:</a:t>
            </a:r>
          </a:p>
        </p:txBody>
      </p:sp>
      <p:pic>
        <p:nvPicPr>
          <p:cNvPr id="6150" name="Picture 10" descr="hoa0001"/>
          <p:cNvPicPr>
            <a:picLocks noChangeAspect="1"/>
          </p:cNvPicPr>
          <p:nvPr/>
        </p:nvPicPr>
        <p:blipFill>
          <a:blip r:embed="rId4"/>
          <a:srcRect l="24504" r="25812" b="55757"/>
          <a:stretch>
            <a:fillRect/>
          </a:stretch>
        </p:blipFill>
        <p:spPr>
          <a:xfrm rot="9199349">
            <a:off x="2305050" y="5219700"/>
            <a:ext cx="819150" cy="795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1" name="Picture 11" descr="hoa0001"/>
          <p:cNvPicPr>
            <a:picLocks noChangeAspect="1"/>
          </p:cNvPicPr>
          <p:nvPr/>
        </p:nvPicPr>
        <p:blipFill>
          <a:blip r:embed="rId5"/>
          <a:srcRect l="55197" t="42612" b="10580"/>
          <a:stretch>
            <a:fillRect/>
          </a:stretch>
        </p:blipFill>
        <p:spPr>
          <a:xfrm rot="8527350">
            <a:off x="3400426" y="5221288"/>
            <a:ext cx="779463" cy="84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2" name="Picture 12" descr="hoa0001"/>
          <p:cNvPicPr>
            <a:picLocks noChangeAspect="1"/>
          </p:cNvPicPr>
          <p:nvPr/>
        </p:nvPicPr>
        <p:blipFill>
          <a:blip r:embed="rId6"/>
          <a:srcRect l="-3510" t="58333" r="52632"/>
          <a:stretch>
            <a:fillRect/>
          </a:stretch>
        </p:blipFill>
        <p:spPr>
          <a:xfrm rot="-6827561">
            <a:off x="4367213" y="5210175"/>
            <a:ext cx="855662" cy="846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1919288" y="1731964"/>
            <a:ext cx="5181600" cy="37782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 *Con chữ A gồm mấy nét?</a:t>
            </a:r>
            <a:endParaRPr lang="en-US" sz="2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</a:endParaRPr>
          </a:p>
        </p:txBody>
      </p:sp>
      <p:sp>
        <p:nvSpPr>
          <p:cNvPr id="13" name="Oval 9"/>
          <p:cNvSpPr>
            <a:spLocks noChangeArrowheads="1"/>
          </p:cNvSpPr>
          <p:nvPr/>
        </p:nvSpPr>
        <p:spPr bwMode="auto">
          <a:xfrm>
            <a:off x="2759075" y="2276475"/>
            <a:ext cx="457200" cy="4572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19" name="Text Box 10"/>
          <p:cNvSpPr txBox="1">
            <a:spLocks noChangeArrowheads="1"/>
          </p:cNvSpPr>
          <p:nvPr/>
        </p:nvSpPr>
        <p:spPr bwMode="auto">
          <a:xfrm>
            <a:off x="2755900" y="2336801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a</a:t>
            </a:r>
            <a:r>
              <a:rPr lang="en-US" sz="2800" b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) 3 nét</a:t>
            </a:r>
            <a:endParaRPr lang="en-US" sz="2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</a:endParaRPr>
          </a:p>
        </p:txBody>
      </p:sp>
      <p:sp>
        <p:nvSpPr>
          <p:cNvPr id="21" name="Text Box 12"/>
          <p:cNvSpPr txBox="1">
            <a:spLocks noChangeArrowheads="1"/>
          </p:cNvSpPr>
          <p:nvPr/>
        </p:nvSpPr>
        <p:spPr bwMode="auto">
          <a:xfrm>
            <a:off x="2703514" y="3644901"/>
            <a:ext cx="2024063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c)  5 nét</a:t>
            </a:r>
          </a:p>
        </p:txBody>
      </p:sp>
      <p:sp>
        <p:nvSpPr>
          <p:cNvPr id="154" name="Rectangle 363"/>
          <p:cNvSpPr>
            <a:spLocks noChangeArrowheads="1"/>
          </p:cNvSpPr>
          <p:nvPr/>
        </p:nvSpPr>
        <p:spPr bwMode="auto">
          <a:xfrm>
            <a:off x="6970713" y="4808538"/>
            <a:ext cx="82550" cy="109538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55" name="Rectangle 364"/>
          <p:cNvSpPr>
            <a:spLocks noChangeArrowheads="1"/>
          </p:cNvSpPr>
          <p:nvPr/>
        </p:nvSpPr>
        <p:spPr bwMode="auto">
          <a:xfrm rot="21104433">
            <a:off x="6916739" y="4819650"/>
            <a:ext cx="79375" cy="109538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56" name="Rectangle 365"/>
          <p:cNvSpPr>
            <a:spLocks noChangeArrowheads="1"/>
          </p:cNvSpPr>
          <p:nvPr/>
        </p:nvSpPr>
        <p:spPr bwMode="auto">
          <a:xfrm rot="20239631">
            <a:off x="6838950" y="4849813"/>
            <a:ext cx="82550" cy="109538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57" name="Rectangle 366"/>
          <p:cNvSpPr>
            <a:spLocks noChangeArrowheads="1"/>
          </p:cNvSpPr>
          <p:nvPr/>
        </p:nvSpPr>
        <p:spPr bwMode="auto">
          <a:xfrm rot="20239631">
            <a:off x="6781801" y="4881563"/>
            <a:ext cx="79375" cy="109538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58" name="Rectangle 367"/>
          <p:cNvSpPr>
            <a:spLocks noChangeArrowheads="1"/>
          </p:cNvSpPr>
          <p:nvPr/>
        </p:nvSpPr>
        <p:spPr bwMode="auto">
          <a:xfrm rot="19350042">
            <a:off x="6719888" y="4938713"/>
            <a:ext cx="82550" cy="10795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59" name="Rectangle 368"/>
          <p:cNvSpPr>
            <a:spLocks noChangeArrowheads="1"/>
          </p:cNvSpPr>
          <p:nvPr/>
        </p:nvSpPr>
        <p:spPr bwMode="auto">
          <a:xfrm rot="18862236">
            <a:off x="6654006" y="5015706"/>
            <a:ext cx="109538" cy="8255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60" name="Rectangle 369"/>
          <p:cNvSpPr>
            <a:spLocks noChangeArrowheads="1"/>
          </p:cNvSpPr>
          <p:nvPr/>
        </p:nvSpPr>
        <p:spPr bwMode="auto">
          <a:xfrm rot="18278581">
            <a:off x="6608763" y="5086351"/>
            <a:ext cx="109538" cy="80963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61" name="Rectangle 370"/>
          <p:cNvSpPr>
            <a:spLocks noChangeArrowheads="1"/>
          </p:cNvSpPr>
          <p:nvPr/>
        </p:nvSpPr>
        <p:spPr bwMode="auto">
          <a:xfrm rot="18067020">
            <a:off x="6566694" y="5171281"/>
            <a:ext cx="109538" cy="8255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62" name="Rectangle 371"/>
          <p:cNvSpPr>
            <a:spLocks noChangeArrowheads="1"/>
          </p:cNvSpPr>
          <p:nvPr/>
        </p:nvSpPr>
        <p:spPr bwMode="auto">
          <a:xfrm rot="17608645">
            <a:off x="6533356" y="5261769"/>
            <a:ext cx="109538" cy="8255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63" name="Rectangle 372"/>
          <p:cNvSpPr>
            <a:spLocks noChangeArrowheads="1"/>
          </p:cNvSpPr>
          <p:nvPr/>
        </p:nvSpPr>
        <p:spPr bwMode="auto">
          <a:xfrm rot="16930049">
            <a:off x="6512719" y="5352256"/>
            <a:ext cx="109538" cy="8255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64" name="Rectangle 373"/>
          <p:cNvSpPr>
            <a:spLocks noChangeArrowheads="1"/>
          </p:cNvSpPr>
          <p:nvPr/>
        </p:nvSpPr>
        <p:spPr bwMode="auto">
          <a:xfrm rot="16200000">
            <a:off x="6503194" y="5458619"/>
            <a:ext cx="109538" cy="8255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65" name="Rectangle 374"/>
          <p:cNvSpPr>
            <a:spLocks noChangeArrowheads="1"/>
          </p:cNvSpPr>
          <p:nvPr/>
        </p:nvSpPr>
        <p:spPr bwMode="auto">
          <a:xfrm rot="15906053">
            <a:off x="6504781" y="5545931"/>
            <a:ext cx="109538" cy="8255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66" name="Rectangle 375"/>
          <p:cNvSpPr>
            <a:spLocks noChangeArrowheads="1"/>
          </p:cNvSpPr>
          <p:nvPr/>
        </p:nvSpPr>
        <p:spPr bwMode="auto">
          <a:xfrm rot="15416183">
            <a:off x="6517481" y="5642769"/>
            <a:ext cx="109538" cy="8255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67" name="Rectangle 376"/>
          <p:cNvSpPr>
            <a:spLocks noChangeArrowheads="1"/>
          </p:cNvSpPr>
          <p:nvPr/>
        </p:nvSpPr>
        <p:spPr bwMode="auto">
          <a:xfrm rot="15416183">
            <a:off x="6533356" y="5736431"/>
            <a:ext cx="109538" cy="8255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68" name="Rectangle 377"/>
          <p:cNvSpPr>
            <a:spLocks noChangeArrowheads="1"/>
          </p:cNvSpPr>
          <p:nvPr/>
        </p:nvSpPr>
        <p:spPr bwMode="auto">
          <a:xfrm rot="14643683">
            <a:off x="6558756" y="5826919"/>
            <a:ext cx="109538" cy="8255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69" name="Rectangle 378"/>
          <p:cNvSpPr>
            <a:spLocks noChangeArrowheads="1"/>
          </p:cNvSpPr>
          <p:nvPr/>
        </p:nvSpPr>
        <p:spPr bwMode="auto">
          <a:xfrm rot="14268904">
            <a:off x="6594475" y="5916614"/>
            <a:ext cx="109538" cy="80963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70" name="Rectangle 379"/>
          <p:cNvSpPr>
            <a:spLocks noChangeArrowheads="1"/>
          </p:cNvSpPr>
          <p:nvPr/>
        </p:nvSpPr>
        <p:spPr bwMode="auto">
          <a:xfrm rot="13379315">
            <a:off x="6654800" y="5984875"/>
            <a:ext cx="82550" cy="10795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71" name="Rectangle 380"/>
          <p:cNvSpPr>
            <a:spLocks noChangeArrowheads="1"/>
          </p:cNvSpPr>
          <p:nvPr/>
        </p:nvSpPr>
        <p:spPr bwMode="auto">
          <a:xfrm rot="12561695">
            <a:off x="6716713" y="6046788"/>
            <a:ext cx="82550" cy="109538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72" name="Rectangle 381"/>
          <p:cNvSpPr>
            <a:spLocks noChangeArrowheads="1"/>
          </p:cNvSpPr>
          <p:nvPr/>
        </p:nvSpPr>
        <p:spPr bwMode="auto">
          <a:xfrm rot="11863677">
            <a:off x="6792914" y="6092825"/>
            <a:ext cx="79375" cy="109538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73" name="Rectangle 382"/>
          <p:cNvSpPr>
            <a:spLocks noChangeArrowheads="1"/>
          </p:cNvSpPr>
          <p:nvPr/>
        </p:nvSpPr>
        <p:spPr bwMode="auto">
          <a:xfrm rot="11361724">
            <a:off x="6867525" y="6121400"/>
            <a:ext cx="82550" cy="109538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74" name="Rectangle 383"/>
          <p:cNvSpPr>
            <a:spLocks noChangeArrowheads="1"/>
          </p:cNvSpPr>
          <p:nvPr/>
        </p:nvSpPr>
        <p:spPr bwMode="auto">
          <a:xfrm rot="10663705">
            <a:off x="6950075" y="6124575"/>
            <a:ext cx="82550" cy="109538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75" name="Rectangle 384"/>
          <p:cNvSpPr>
            <a:spLocks noChangeArrowheads="1"/>
          </p:cNvSpPr>
          <p:nvPr/>
        </p:nvSpPr>
        <p:spPr bwMode="auto">
          <a:xfrm rot="10663705">
            <a:off x="7027864" y="6121400"/>
            <a:ext cx="80963" cy="109538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76" name="Rectangle 385"/>
          <p:cNvSpPr>
            <a:spLocks noChangeArrowheads="1"/>
          </p:cNvSpPr>
          <p:nvPr/>
        </p:nvSpPr>
        <p:spPr bwMode="auto">
          <a:xfrm rot="10164133">
            <a:off x="7104063" y="6108700"/>
            <a:ext cx="82550" cy="109538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77" name="Rectangle 386"/>
          <p:cNvSpPr>
            <a:spLocks noChangeArrowheads="1"/>
          </p:cNvSpPr>
          <p:nvPr/>
        </p:nvSpPr>
        <p:spPr bwMode="auto">
          <a:xfrm rot="10063227">
            <a:off x="7191376" y="6084888"/>
            <a:ext cx="79375" cy="10795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78" name="Rectangle 387"/>
          <p:cNvSpPr>
            <a:spLocks noChangeArrowheads="1"/>
          </p:cNvSpPr>
          <p:nvPr/>
        </p:nvSpPr>
        <p:spPr bwMode="auto">
          <a:xfrm rot="9660636">
            <a:off x="7269163" y="6049963"/>
            <a:ext cx="82550" cy="109538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79" name="Rectangle 388"/>
          <p:cNvSpPr>
            <a:spLocks noChangeArrowheads="1"/>
          </p:cNvSpPr>
          <p:nvPr/>
        </p:nvSpPr>
        <p:spPr bwMode="auto">
          <a:xfrm rot="8856136">
            <a:off x="7337426" y="6005513"/>
            <a:ext cx="80963" cy="109538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80" name="Rectangle 389"/>
          <p:cNvSpPr>
            <a:spLocks noChangeArrowheads="1"/>
          </p:cNvSpPr>
          <p:nvPr/>
        </p:nvSpPr>
        <p:spPr bwMode="auto">
          <a:xfrm rot="8856136">
            <a:off x="7389813" y="5965825"/>
            <a:ext cx="82550" cy="109538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81" name="Rectangle 390"/>
          <p:cNvSpPr>
            <a:spLocks noChangeArrowheads="1"/>
          </p:cNvSpPr>
          <p:nvPr/>
        </p:nvSpPr>
        <p:spPr bwMode="auto">
          <a:xfrm rot="8255657">
            <a:off x="7451726" y="5900738"/>
            <a:ext cx="80963" cy="10795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82" name="Rectangle 391"/>
          <p:cNvSpPr>
            <a:spLocks noChangeArrowheads="1"/>
          </p:cNvSpPr>
          <p:nvPr/>
        </p:nvSpPr>
        <p:spPr bwMode="auto">
          <a:xfrm rot="7953110">
            <a:off x="7490619" y="5842795"/>
            <a:ext cx="109538" cy="79375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83" name="Rectangle 392"/>
          <p:cNvSpPr>
            <a:spLocks noChangeArrowheads="1"/>
          </p:cNvSpPr>
          <p:nvPr/>
        </p:nvSpPr>
        <p:spPr bwMode="auto">
          <a:xfrm rot="7551716">
            <a:off x="7520782" y="5755481"/>
            <a:ext cx="150813" cy="8255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84" name="Rectangle 393"/>
          <p:cNvSpPr>
            <a:spLocks noChangeArrowheads="1"/>
          </p:cNvSpPr>
          <p:nvPr/>
        </p:nvSpPr>
        <p:spPr bwMode="auto">
          <a:xfrm rot="7048045">
            <a:off x="7582695" y="5630070"/>
            <a:ext cx="142875" cy="80963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85" name="Rectangle 394"/>
          <p:cNvSpPr>
            <a:spLocks noChangeArrowheads="1"/>
          </p:cNvSpPr>
          <p:nvPr/>
        </p:nvSpPr>
        <p:spPr bwMode="auto">
          <a:xfrm rot="7048045">
            <a:off x="7631114" y="5502275"/>
            <a:ext cx="142875" cy="8255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86" name="Rectangle 395"/>
          <p:cNvSpPr>
            <a:spLocks noChangeArrowheads="1"/>
          </p:cNvSpPr>
          <p:nvPr/>
        </p:nvSpPr>
        <p:spPr bwMode="auto">
          <a:xfrm rot="6548647">
            <a:off x="7666832" y="5387181"/>
            <a:ext cx="144463" cy="8255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87" name="Rectangle 396"/>
          <p:cNvSpPr>
            <a:spLocks noChangeArrowheads="1"/>
          </p:cNvSpPr>
          <p:nvPr/>
        </p:nvSpPr>
        <p:spPr bwMode="auto">
          <a:xfrm rot="6548647">
            <a:off x="7706520" y="5245895"/>
            <a:ext cx="142875" cy="80963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88" name="Rectangle 397"/>
          <p:cNvSpPr>
            <a:spLocks noChangeArrowheads="1"/>
          </p:cNvSpPr>
          <p:nvPr/>
        </p:nvSpPr>
        <p:spPr bwMode="auto">
          <a:xfrm rot="6548647">
            <a:off x="7737476" y="5108576"/>
            <a:ext cx="144463" cy="80963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89" name="Rectangle 398"/>
          <p:cNvSpPr>
            <a:spLocks noChangeArrowheads="1"/>
          </p:cNvSpPr>
          <p:nvPr/>
        </p:nvSpPr>
        <p:spPr bwMode="auto">
          <a:xfrm rot="6248681">
            <a:off x="7763670" y="4977607"/>
            <a:ext cx="142875" cy="80963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90" name="Rectangle 399"/>
          <p:cNvSpPr>
            <a:spLocks noChangeArrowheads="1"/>
          </p:cNvSpPr>
          <p:nvPr/>
        </p:nvSpPr>
        <p:spPr bwMode="auto">
          <a:xfrm rot="6248681">
            <a:off x="7787482" y="4866482"/>
            <a:ext cx="142875" cy="80963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91" name="Rectangle 400"/>
          <p:cNvSpPr>
            <a:spLocks noChangeArrowheads="1"/>
          </p:cNvSpPr>
          <p:nvPr/>
        </p:nvSpPr>
        <p:spPr bwMode="auto">
          <a:xfrm rot="6046694">
            <a:off x="7795420" y="4712494"/>
            <a:ext cx="182563" cy="8255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92" name="Rectangle 418"/>
          <p:cNvSpPr>
            <a:spLocks noChangeArrowheads="1"/>
          </p:cNvSpPr>
          <p:nvPr/>
        </p:nvSpPr>
        <p:spPr bwMode="auto">
          <a:xfrm rot="6046694">
            <a:off x="7831139" y="4514850"/>
            <a:ext cx="180975" cy="8255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93" name="Rectangle 401"/>
          <p:cNvSpPr>
            <a:spLocks noChangeArrowheads="1"/>
          </p:cNvSpPr>
          <p:nvPr/>
        </p:nvSpPr>
        <p:spPr bwMode="auto">
          <a:xfrm rot="6046694">
            <a:off x="7861301" y="4333876"/>
            <a:ext cx="180975" cy="79375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94" name="Rectangle 402"/>
          <p:cNvSpPr>
            <a:spLocks noChangeArrowheads="1"/>
          </p:cNvSpPr>
          <p:nvPr/>
        </p:nvSpPr>
        <p:spPr bwMode="auto">
          <a:xfrm rot="6046694">
            <a:off x="7879557" y="4183857"/>
            <a:ext cx="180975" cy="80963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95" name="Rectangle 403"/>
          <p:cNvSpPr>
            <a:spLocks noChangeArrowheads="1"/>
          </p:cNvSpPr>
          <p:nvPr/>
        </p:nvSpPr>
        <p:spPr bwMode="auto">
          <a:xfrm rot="6046694">
            <a:off x="7902576" y="4016376"/>
            <a:ext cx="180975" cy="79375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96" name="Rectangle 404"/>
          <p:cNvSpPr>
            <a:spLocks noChangeArrowheads="1"/>
          </p:cNvSpPr>
          <p:nvPr/>
        </p:nvSpPr>
        <p:spPr bwMode="auto">
          <a:xfrm rot="6147773">
            <a:off x="7953376" y="3863976"/>
            <a:ext cx="125413" cy="80963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97" name="Rectangle 405"/>
          <p:cNvSpPr>
            <a:spLocks noChangeArrowheads="1"/>
          </p:cNvSpPr>
          <p:nvPr/>
        </p:nvSpPr>
        <p:spPr bwMode="auto">
          <a:xfrm rot="6550365">
            <a:off x="7974014" y="3751264"/>
            <a:ext cx="125413" cy="80963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98" name="Rectangle 406"/>
          <p:cNvSpPr>
            <a:spLocks noChangeArrowheads="1"/>
          </p:cNvSpPr>
          <p:nvPr/>
        </p:nvSpPr>
        <p:spPr bwMode="auto">
          <a:xfrm rot="6550365">
            <a:off x="7998620" y="3650456"/>
            <a:ext cx="125413" cy="8255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99" name="Rectangle 407"/>
          <p:cNvSpPr>
            <a:spLocks noChangeArrowheads="1"/>
          </p:cNvSpPr>
          <p:nvPr/>
        </p:nvSpPr>
        <p:spPr bwMode="auto">
          <a:xfrm rot="6550365">
            <a:off x="8033545" y="3531395"/>
            <a:ext cx="125413" cy="79375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00" name="Rectangle 408"/>
          <p:cNvSpPr>
            <a:spLocks noChangeArrowheads="1"/>
          </p:cNvSpPr>
          <p:nvPr/>
        </p:nvSpPr>
        <p:spPr bwMode="auto">
          <a:xfrm rot="6852912">
            <a:off x="8068470" y="3409157"/>
            <a:ext cx="123825" cy="80963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01" name="Rectangle 409"/>
          <p:cNvSpPr>
            <a:spLocks noChangeArrowheads="1"/>
          </p:cNvSpPr>
          <p:nvPr/>
        </p:nvSpPr>
        <p:spPr bwMode="auto">
          <a:xfrm rot="6752526">
            <a:off x="8106570" y="3288506"/>
            <a:ext cx="125413" cy="8255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02" name="Rectangle 410"/>
          <p:cNvSpPr>
            <a:spLocks noChangeArrowheads="1"/>
          </p:cNvSpPr>
          <p:nvPr/>
        </p:nvSpPr>
        <p:spPr bwMode="auto">
          <a:xfrm rot="7275703">
            <a:off x="8146257" y="3188494"/>
            <a:ext cx="125413" cy="8255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03" name="Rectangle 411"/>
          <p:cNvSpPr>
            <a:spLocks noChangeArrowheads="1"/>
          </p:cNvSpPr>
          <p:nvPr/>
        </p:nvSpPr>
        <p:spPr bwMode="auto">
          <a:xfrm rot="7275703">
            <a:off x="8182770" y="3107532"/>
            <a:ext cx="125413" cy="79375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04" name="Rectangle 412"/>
          <p:cNvSpPr>
            <a:spLocks noChangeArrowheads="1"/>
          </p:cNvSpPr>
          <p:nvPr/>
        </p:nvSpPr>
        <p:spPr bwMode="auto">
          <a:xfrm rot="7275703">
            <a:off x="8224839" y="3019426"/>
            <a:ext cx="123825" cy="79375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05" name="Rectangle 413"/>
          <p:cNvSpPr>
            <a:spLocks noChangeArrowheads="1"/>
          </p:cNvSpPr>
          <p:nvPr/>
        </p:nvSpPr>
        <p:spPr bwMode="auto">
          <a:xfrm rot="7678293">
            <a:off x="8251032" y="2959894"/>
            <a:ext cx="125413" cy="8255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06" name="Rectangle 414"/>
          <p:cNvSpPr>
            <a:spLocks noChangeArrowheads="1"/>
          </p:cNvSpPr>
          <p:nvPr/>
        </p:nvSpPr>
        <p:spPr bwMode="auto">
          <a:xfrm rot="8180247">
            <a:off x="8318501" y="2873375"/>
            <a:ext cx="93663" cy="109538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07" name="Rectangle 415"/>
          <p:cNvSpPr>
            <a:spLocks noChangeArrowheads="1"/>
          </p:cNvSpPr>
          <p:nvPr/>
        </p:nvSpPr>
        <p:spPr bwMode="auto">
          <a:xfrm rot="8780726">
            <a:off x="8391526" y="2792413"/>
            <a:ext cx="93663" cy="109538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08" name="Rectangle 416"/>
          <p:cNvSpPr>
            <a:spLocks noChangeArrowheads="1"/>
          </p:cNvSpPr>
          <p:nvPr/>
        </p:nvSpPr>
        <p:spPr bwMode="auto">
          <a:xfrm rot="9092391">
            <a:off x="8459788" y="2736850"/>
            <a:ext cx="95250" cy="10795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09" name="Rectangle 339"/>
          <p:cNvSpPr>
            <a:spLocks noChangeArrowheads="1"/>
          </p:cNvSpPr>
          <p:nvPr/>
        </p:nvSpPr>
        <p:spPr bwMode="auto">
          <a:xfrm rot="9886823">
            <a:off x="8502651" y="2708275"/>
            <a:ext cx="92075" cy="109538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10" name="Rectangle 417"/>
          <p:cNvSpPr>
            <a:spLocks noChangeArrowheads="1"/>
          </p:cNvSpPr>
          <p:nvPr/>
        </p:nvSpPr>
        <p:spPr bwMode="auto">
          <a:xfrm rot="10800000">
            <a:off x="8591550" y="2692400"/>
            <a:ext cx="114300" cy="109538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11" name="Oval 430"/>
          <p:cNvSpPr>
            <a:spLocks noChangeArrowheads="1"/>
          </p:cNvSpPr>
          <p:nvPr/>
        </p:nvSpPr>
        <p:spPr bwMode="auto">
          <a:xfrm>
            <a:off x="6981826" y="4773614"/>
            <a:ext cx="119063" cy="119063"/>
          </a:xfrm>
          <a:prstGeom prst="ellipse">
            <a:avLst/>
          </a:prstGeom>
          <a:solidFill>
            <a:srgbClr val="66FF33"/>
          </a:solidFill>
          <a:ln w="9525">
            <a:solidFill>
              <a:srgbClr val="66FF33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12" name="Rectangle 340"/>
          <p:cNvSpPr>
            <a:spLocks noChangeArrowheads="1"/>
          </p:cNvSpPr>
          <p:nvPr/>
        </p:nvSpPr>
        <p:spPr bwMode="auto">
          <a:xfrm rot="10800000">
            <a:off x="8655050" y="2703513"/>
            <a:ext cx="84138" cy="2743200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13" name="Rectangle 345"/>
          <p:cNvSpPr>
            <a:spLocks noChangeArrowheads="1"/>
          </p:cNvSpPr>
          <p:nvPr/>
        </p:nvSpPr>
        <p:spPr bwMode="auto">
          <a:xfrm rot="15616344">
            <a:off x="8643144" y="5433220"/>
            <a:ext cx="109538" cy="85725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14" name="Rectangle 346"/>
          <p:cNvSpPr>
            <a:spLocks noChangeArrowheads="1"/>
          </p:cNvSpPr>
          <p:nvPr/>
        </p:nvSpPr>
        <p:spPr bwMode="auto">
          <a:xfrm rot="15514378">
            <a:off x="8659813" y="5541964"/>
            <a:ext cx="107950" cy="85725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15" name="Rectangle 347"/>
          <p:cNvSpPr>
            <a:spLocks noChangeArrowheads="1"/>
          </p:cNvSpPr>
          <p:nvPr/>
        </p:nvSpPr>
        <p:spPr bwMode="auto">
          <a:xfrm rot="15416183">
            <a:off x="8676481" y="5650707"/>
            <a:ext cx="109538" cy="85725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16" name="Rectangle 348"/>
          <p:cNvSpPr>
            <a:spLocks noChangeArrowheads="1"/>
          </p:cNvSpPr>
          <p:nvPr/>
        </p:nvSpPr>
        <p:spPr bwMode="auto">
          <a:xfrm rot="14928377">
            <a:off x="8695531" y="5750720"/>
            <a:ext cx="109538" cy="85725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17" name="Rectangle 349"/>
          <p:cNvSpPr>
            <a:spLocks noChangeArrowheads="1"/>
          </p:cNvSpPr>
          <p:nvPr/>
        </p:nvSpPr>
        <p:spPr bwMode="auto">
          <a:xfrm rot="14525134">
            <a:off x="8724900" y="5835651"/>
            <a:ext cx="109538" cy="87313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18" name="Rectangle 350"/>
          <p:cNvSpPr>
            <a:spLocks noChangeArrowheads="1"/>
          </p:cNvSpPr>
          <p:nvPr/>
        </p:nvSpPr>
        <p:spPr bwMode="auto">
          <a:xfrm rot="14133946">
            <a:off x="8756650" y="5911851"/>
            <a:ext cx="109538" cy="87313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19" name="Rectangle 351"/>
          <p:cNvSpPr>
            <a:spLocks noChangeArrowheads="1"/>
          </p:cNvSpPr>
          <p:nvPr/>
        </p:nvSpPr>
        <p:spPr bwMode="auto">
          <a:xfrm rot="13058271">
            <a:off x="8826501" y="5980113"/>
            <a:ext cx="85725" cy="109538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20" name="Rectangle 352"/>
          <p:cNvSpPr>
            <a:spLocks noChangeArrowheads="1"/>
          </p:cNvSpPr>
          <p:nvPr/>
        </p:nvSpPr>
        <p:spPr bwMode="auto">
          <a:xfrm rot="12556318">
            <a:off x="8890001" y="6035675"/>
            <a:ext cx="87313" cy="109538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21" name="Rectangle 353"/>
          <p:cNvSpPr>
            <a:spLocks noChangeArrowheads="1"/>
          </p:cNvSpPr>
          <p:nvPr/>
        </p:nvSpPr>
        <p:spPr bwMode="auto">
          <a:xfrm rot="11450222">
            <a:off x="8958263" y="6067425"/>
            <a:ext cx="84138" cy="109538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22" name="Rectangle 354"/>
          <p:cNvSpPr>
            <a:spLocks noChangeArrowheads="1"/>
          </p:cNvSpPr>
          <p:nvPr/>
        </p:nvSpPr>
        <p:spPr bwMode="auto">
          <a:xfrm rot="10800000">
            <a:off x="9040814" y="6076950"/>
            <a:ext cx="87313" cy="109538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23" name="Rectangle 355"/>
          <p:cNvSpPr>
            <a:spLocks noChangeArrowheads="1"/>
          </p:cNvSpPr>
          <p:nvPr/>
        </p:nvSpPr>
        <p:spPr bwMode="auto">
          <a:xfrm rot="10176264">
            <a:off x="9123363" y="6070600"/>
            <a:ext cx="84138" cy="109538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24" name="Rectangle 356"/>
          <p:cNvSpPr>
            <a:spLocks noChangeArrowheads="1"/>
          </p:cNvSpPr>
          <p:nvPr/>
        </p:nvSpPr>
        <p:spPr bwMode="auto">
          <a:xfrm rot="9863763">
            <a:off x="9178926" y="6051550"/>
            <a:ext cx="87313" cy="109538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25" name="Rectangle 357"/>
          <p:cNvSpPr>
            <a:spLocks noChangeArrowheads="1"/>
          </p:cNvSpPr>
          <p:nvPr/>
        </p:nvSpPr>
        <p:spPr bwMode="auto">
          <a:xfrm rot="9461172">
            <a:off x="9234489" y="6016625"/>
            <a:ext cx="123825" cy="109538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26" name="Rectangle 358"/>
          <p:cNvSpPr>
            <a:spLocks noChangeArrowheads="1"/>
          </p:cNvSpPr>
          <p:nvPr/>
        </p:nvSpPr>
        <p:spPr bwMode="auto">
          <a:xfrm rot="8639171">
            <a:off x="9331326" y="5945188"/>
            <a:ext cx="123825" cy="109538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27" name="Rectangle 359"/>
          <p:cNvSpPr>
            <a:spLocks noChangeArrowheads="1"/>
          </p:cNvSpPr>
          <p:nvPr/>
        </p:nvSpPr>
        <p:spPr bwMode="auto">
          <a:xfrm rot="7533073">
            <a:off x="9390857" y="5860257"/>
            <a:ext cx="157163" cy="85725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28" name="Rectangle 360"/>
          <p:cNvSpPr>
            <a:spLocks noChangeArrowheads="1"/>
          </p:cNvSpPr>
          <p:nvPr/>
        </p:nvSpPr>
        <p:spPr bwMode="auto">
          <a:xfrm rot="6835055">
            <a:off x="9440070" y="5755482"/>
            <a:ext cx="155575" cy="87313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29" name="Rectangle 361"/>
          <p:cNvSpPr>
            <a:spLocks noChangeArrowheads="1"/>
          </p:cNvSpPr>
          <p:nvPr/>
        </p:nvSpPr>
        <p:spPr bwMode="auto">
          <a:xfrm rot="6432465">
            <a:off x="9481345" y="5620545"/>
            <a:ext cx="155575" cy="87313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30" name="Rectangle 362"/>
          <p:cNvSpPr>
            <a:spLocks noChangeArrowheads="1"/>
          </p:cNvSpPr>
          <p:nvPr/>
        </p:nvSpPr>
        <p:spPr bwMode="auto">
          <a:xfrm rot="6105137">
            <a:off x="9507539" y="5514976"/>
            <a:ext cx="157163" cy="87313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33" name="Rectangle 420"/>
          <p:cNvSpPr>
            <a:spLocks noChangeArrowheads="1"/>
          </p:cNvSpPr>
          <p:nvPr/>
        </p:nvSpPr>
        <p:spPr bwMode="auto">
          <a:xfrm rot="10100778">
            <a:off x="7697789" y="4457701"/>
            <a:ext cx="142875" cy="106363"/>
          </a:xfrm>
          <a:prstGeom prst="rect">
            <a:avLst/>
          </a:prstGeom>
          <a:solidFill>
            <a:srgbClr val="D60093"/>
          </a:solidFill>
          <a:ln w="28575">
            <a:solidFill>
              <a:srgbClr val="D60093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34" name="Rectangle 421"/>
          <p:cNvSpPr>
            <a:spLocks noChangeArrowheads="1"/>
          </p:cNvSpPr>
          <p:nvPr/>
        </p:nvSpPr>
        <p:spPr bwMode="auto">
          <a:xfrm rot="10403325">
            <a:off x="7826376" y="4432300"/>
            <a:ext cx="142875" cy="107950"/>
          </a:xfrm>
          <a:prstGeom prst="rect">
            <a:avLst/>
          </a:prstGeom>
          <a:solidFill>
            <a:srgbClr val="D60093"/>
          </a:solidFill>
          <a:ln w="28575">
            <a:solidFill>
              <a:srgbClr val="D60093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35" name="Rectangle 422"/>
          <p:cNvSpPr>
            <a:spLocks noChangeArrowheads="1"/>
          </p:cNvSpPr>
          <p:nvPr/>
        </p:nvSpPr>
        <p:spPr bwMode="auto">
          <a:xfrm rot="10499738">
            <a:off x="7940676" y="4421189"/>
            <a:ext cx="142875" cy="106363"/>
          </a:xfrm>
          <a:prstGeom prst="rect">
            <a:avLst/>
          </a:prstGeom>
          <a:solidFill>
            <a:srgbClr val="D60093"/>
          </a:solidFill>
          <a:ln w="28575">
            <a:solidFill>
              <a:srgbClr val="D60093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36" name="Rectangle 423"/>
          <p:cNvSpPr>
            <a:spLocks noChangeArrowheads="1"/>
          </p:cNvSpPr>
          <p:nvPr/>
        </p:nvSpPr>
        <p:spPr bwMode="auto">
          <a:xfrm rot="11100217">
            <a:off x="8050213" y="4425950"/>
            <a:ext cx="139700" cy="107950"/>
          </a:xfrm>
          <a:prstGeom prst="rect">
            <a:avLst/>
          </a:prstGeom>
          <a:solidFill>
            <a:srgbClr val="D60093"/>
          </a:solidFill>
          <a:ln w="28575">
            <a:solidFill>
              <a:srgbClr val="D60093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37" name="Rectangle 424"/>
          <p:cNvSpPr>
            <a:spLocks noChangeArrowheads="1"/>
          </p:cNvSpPr>
          <p:nvPr/>
        </p:nvSpPr>
        <p:spPr bwMode="auto">
          <a:xfrm rot="11100217">
            <a:off x="8180389" y="4438651"/>
            <a:ext cx="142875" cy="106363"/>
          </a:xfrm>
          <a:prstGeom prst="rect">
            <a:avLst/>
          </a:prstGeom>
          <a:solidFill>
            <a:srgbClr val="D60093"/>
          </a:solidFill>
          <a:ln w="28575">
            <a:solidFill>
              <a:srgbClr val="D60093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38" name="Rectangle 425"/>
          <p:cNvSpPr>
            <a:spLocks noChangeArrowheads="1"/>
          </p:cNvSpPr>
          <p:nvPr/>
        </p:nvSpPr>
        <p:spPr bwMode="auto">
          <a:xfrm rot="11100217">
            <a:off x="8299451" y="4451351"/>
            <a:ext cx="142875" cy="106363"/>
          </a:xfrm>
          <a:prstGeom prst="rect">
            <a:avLst/>
          </a:prstGeom>
          <a:solidFill>
            <a:srgbClr val="D60093"/>
          </a:solidFill>
          <a:ln w="28575">
            <a:solidFill>
              <a:srgbClr val="D60093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39" name="Rectangle 426"/>
          <p:cNvSpPr>
            <a:spLocks noChangeArrowheads="1"/>
          </p:cNvSpPr>
          <p:nvPr/>
        </p:nvSpPr>
        <p:spPr bwMode="auto">
          <a:xfrm rot="11100217">
            <a:off x="8418514" y="4464051"/>
            <a:ext cx="142875" cy="106363"/>
          </a:xfrm>
          <a:prstGeom prst="rect">
            <a:avLst/>
          </a:prstGeom>
          <a:solidFill>
            <a:srgbClr val="D60093"/>
          </a:solidFill>
          <a:ln w="28575">
            <a:solidFill>
              <a:srgbClr val="D60093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40" name="Rectangle 427"/>
          <p:cNvSpPr>
            <a:spLocks noChangeArrowheads="1"/>
          </p:cNvSpPr>
          <p:nvPr/>
        </p:nvSpPr>
        <p:spPr bwMode="auto">
          <a:xfrm rot="10800000">
            <a:off x="8528051" y="4471988"/>
            <a:ext cx="142875" cy="107950"/>
          </a:xfrm>
          <a:prstGeom prst="rect">
            <a:avLst/>
          </a:prstGeom>
          <a:solidFill>
            <a:srgbClr val="D60093"/>
          </a:solidFill>
          <a:ln w="28575">
            <a:solidFill>
              <a:srgbClr val="D60093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41" name="Rectangle 428"/>
          <p:cNvSpPr>
            <a:spLocks noChangeArrowheads="1"/>
          </p:cNvSpPr>
          <p:nvPr/>
        </p:nvSpPr>
        <p:spPr bwMode="auto">
          <a:xfrm rot="10298047">
            <a:off x="8656638" y="4460876"/>
            <a:ext cx="139700" cy="106363"/>
          </a:xfrm>
          <a:prstGeom prst="rect">
            <a:avLst/>
          </a:prstGeom>
          <a:solidFill>
            <a:srgbClr val="D60093"/>
          </a:solidFill>
          <a:ln w="28575">
            <a:solidFill>
              <a:srgbClr val="D60093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42" name="Rectangle 429"/>
          <p:cNvSpPr>
            <a:spLocks noChangeArrowheads="1"/>
          </p:cNvSpPr>
          <p:nvPr/>
        </p:nvSpPr>
        <p:spPr bwMode="auto">
          <a:xfrm rot="9697568">
            <a:off x="8780464" y="4424364"/>
            <a:ext cx="142875" cy="106363"/>
          </a:xfrm>
          <a:prstGeom prst="rect">
            <a:avLst/>
          </a:prstGeom>
          <a:solidFill>
            <a:srgbClr val="D60093"/>
          </a:solidFill>
          <a:ln w="28575">
            <a:solidFill>
              <a:srgbClr val="D60093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43" name="Oval 431"/>
          <p:cNvSpPr>
            <a:spLocks noChangeArrowheads="1"/>
          </p:cNvSpPr>
          <p:nvPr/>
        </p:nvSpPr>
        <p:spPr bwMode="auto">
          <a:xfrm>
            <a:off x="8864600" y="4368800"/>
            <a:ext cx="127000" cy="158750"/>
          </a:xfrm>
          <a:prstGeom prst="ellipse">
            <a:avLst/>
          </a:prstGeom>
          <a:solidFill>
            <a:srgbClr val="FFFF00"/>
          </a:solidFill>
          <a:ln w="9525">
            <a:solidFill>
              <a:srgbClr val="D60093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31" name="Oval 430"/>
          <p:cNvSpPr>
            <a:spLocks noChangeArrowheads="1"/>
          </p:cNvSpPr>
          <p:nvPr/>
        </p:nvSpPr>
        <p:spPr bwMode="auto">
          <a:xfrm>
            <a:off x="7588251" y="4502151"/>
            <a:ext cx="119063" cy="119063"/>
          </a:xfrm>
          <a:prstGeom prst="ellipse">
            <a:avLst/>
          </a:prstGeom>
          <a:solidFill>
            <a:srgbClr val="66FF33"/>
          </a:solidFill>
          <a:ln w="9525">
            <a:solidFill>
              <a:srgbClr val="66FF33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4" name="Rectangles 3"/>
          <p:cNvSpPr/>
          <p:nvPr/>
        </p:nvSpPr>
        <p:spPr>
          <a:xfrm>
            <a:off x="8871585" y="0"/>
            <a:ext cx="3320415" cy="3321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9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19"/>
                            </p:stCondLst>
                            <p:childTnLst>
                              <p:par>
                                <p:cTn id="2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repeatCount="4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1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1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1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1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1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1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500"/>
                            </p:stCondLst>
                            <p:childTnLst>
                              <p:par>
                                <p:cTn id="6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1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000"/>
                            </p:stCondLst>
                            <p:childTnLst>
                              <p:par>
                                <p:cTn id="6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1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500"/>
                            </p:stCondLst>
                            <p:childTnLst>
                              <p:par>
                                <p:cTn id="7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1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1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500"/>
                            </p:stCondLst>
                            <p:childTnLst>
                              <p:par>
                                <p:cTn id="7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1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000"/>
                            </p:stCondLst>
                            <p:childTnLst>
                              <p:par>
                                <p:cTn id="8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1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6500"/>
                            </p:stCondLst>
                            <p:childTnLst>
                              <p:par>
                                <p:cTn id="8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1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7000"/>
                            </p:stCondLst>
                            <p:childTnLst>
                              <p:par>
                                <p:cTn id="9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1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500"/>
                            </p:stCondLst>
                            <p:childTnLst>
                              <p:par>
                                <p:cTn id="9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1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8000"/>
                            </p:stCondLst>
                            <p:childTnLst>
                              <p:par>
                                <p:cTn id="9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1" dur="1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8500"/>
                            </p:stCondLst>
                            <p:childTnLst>
                              <p:par>
                                <p:cTn id="10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5" dur="1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9000"/>
                            </p:stCondLst>
                            <p:childTnLst>
                              <p:par>
                                <p:cTn id="10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9" dur="1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9500"/>
                            </p:stCondLst>
                            <p:childTnLst>
                              <p:par>
                                <p:cTn id="11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3" dur="1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7" dur="1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0500"/>
                            </p:stCondLst>
                            <p:childTnLst>
                              <p:par>
                                <p:cTn id="1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1" dur="1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1000"/>
                            </p:stCondLst>
                            <p:childTnLst>
                              <p:par>
                                <p:cTn id="1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5" dur="1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1500"/>
                            </p:stCondLst>
                            <p:childTnLst>
                              <p:par>
                                <p:cTn id="1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9" dur="1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3" dur="1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2500"/>
                            </p:stCondLst>
                            <p:childTnLst>
                              <p:par>
                                <p:cTn id="1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7" dur="1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3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1" dur="1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3500"/>
                            </p:stCondLst>
                            <p:childTnLst>
                              <p:par>
                                <p:cTn id="14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5" dur="1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14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9" dur="1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4500"/>
                            </p:stCondLst>
                            <p:childTnLst>
                              <p:par>
                                <p:cTn id="15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3" dur="1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7" dur="1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15500"/>
                            </p:stCondLst>
                            <p:childTnLst>
                              <p:par>
                                <p:cTn id="15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1" dur="1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6000"/>
                            </p:stCondLst>
                            <p:childTnLst>
                              <p:par>
                                <p:cTn id="16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5" dur="1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6500"/>
                            </p:stCondLst>
                            <p:childTnLst>
                              <p:par>
                                <p:cTn id="16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9" dur="1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7000"/>
                            </p:stCondLst>
                            <p:childTnLst>
                              <p:par>
                                <p:cTn id="17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3" dur="1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17500"/>
                            </p:stCondLst>
                            <p:childTnLst>
                              <p:par>
                                <p:cTn id="17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7" dur="1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18000"/>
                            </p:stCondLst>
                            <p:childTnLst>
                              <p:par>
                                <p:cTn id="17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1" dur="1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8500"/>
                            </p:stCondLst>
                            <p:childTnLst>
                              <p:par>
                                <p:cTn id="18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5" dur="1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19000"/>
                            </p:stCondLst>
                            <p:childTnLst>
                              <p:par>
                                <p:cTn id="18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9" dur="1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19500"/>
                            </p:stCondLst>
                            <p:childTnLst>
                              <p:par>
                                <p:cTn id="19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3" dur="1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20000"/>
                            </p:stCondLst>
                            <p:childTnLst>
                              <p:par>
                                <p:cTn id="19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7" dur="1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20500"/>
                            </p:stCondLst>
                            <p:childTnLst>
                              <p:par>
                                <p:cTn id="19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1" dur="1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21000"/>
                            </p:stCondLst>
                            <p:childTnLst>
                              <p:par>
                                <p:cTn id="20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5" dur="1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21500"/>
                            </p:stCondLst>
                            <p:childTnLst>
                              <p:par>
                                <p:cTn id="20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9" dur="1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22000"/>
                            </p:stCondLst>
                            <p:childTnLst>
                              <p:par>
                                <p:cTn id="21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3" dur="1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22500"/>
                            </p:stCondLst>
                            <p:childTnLst>
                              <p:par>
                                <p:cTn id="2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7" dur="1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23000"/>
                            </p:stCondLst>
                            <p:childTnLst>
                              <p:par>
                                <p:cTn id="2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1" dur="1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23500"/>
                            </p:stCondLst>
                            <p:childTnLst>
                              <p:par>
                                <p:cTn id="2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5" dur="1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24000"/>
                            </p:stCondLst>
                            <p:childTnLst>
                              <p:par>
                                <p:cTn id="2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9" dur="1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24500"/>
                            </p:stCondLst>
                            <p:childTnLst>
                              <p:par>
                                <p:cTn id="2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3" dur="1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25000"/>
                            </p:stCondLst>
                            <p:childTnLst>
                              <p:par>
                                <p:cTn id="2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7" dur="1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25500"/>
                            </p:stCondLst>
                            <p:childTnLst>
                              <p:par>
                                <p:cTn id="23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1" dur="1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26000"/>
                            </p:stCondLst>
                            <p:childTnLst>
                              <p:par>
                                <p:cTn id="24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5" dur="1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26500"/>
                            </p:stCondLst>
                            <p:childTnLst>
                              <p:par>
                                <p:cTn id="24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9" dur="1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27000"/>
                            </p:stCondLst>
                            <p:childTnLst>
                              <p:par>
                                <p:cTn id="25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3" dur="1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27500"/>
                            </p:stCondLst>
                            <p:childTnLst>
                              <p:par>
                                <p:cTn id="2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7" dur="1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28000"/>
                            </p:stCondLst>
                            <p:childTnLst>
                              <p:par>
                                <p:cTn id="25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1" dur="1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28500"/>
                            </p:stCondLst>
                            <p:childTnLst>
                              <p:par>
                                <p:cTn id="26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5" dur="1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" fill="hold">
                      <p:stCondLst>
                        <p:cond delay="indefinite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18" presetClass="entr" presetSubtype="12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0" dur="20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2500"/>
                            </p:stCondLst>
                            <p:childTnLst>
                              <p:par>
                                <p:cTn id="27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4" dur="15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3000"/>
                            </p:stCondLst>
                            <p:childTnLst>
                              <p:par>
                                <p:cTn id="27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8" dur="15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3500"/>
                            </p:stCondLst>
                            <p:childTnLst>
                              <p:par>
                                <p:cTn id="28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2" dur="15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4000"/>
                            </p:stCondLst>
                            <p:childTnLst>
                              <p:par>
                                <p:cTn id="28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6" dur="15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4500"/>
                            </p:stCondLst>
                            <p:childTnLst>
                              <p:par>
                                <p:cTn id="28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0" dur="15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0"/>
                            </p:stCondLst>
                            <p:childTnLst>
                              <p:par>
                                <p:cTn id="29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4" dur="15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5500"/>
                            </p:stCondLst>
                            <p:childTnLst>
                              <p:par>
                                <p:cTn id="29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8" dur="15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2" dur="15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6500"/>
                            </p:stCondLst>
                            <p:childTnLst>
                              <p:par>
                                <p:cTn id="30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6" dur="15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7000"/>
                            </p:stCondLst>
                            <p:childTnLst>
                              <p:par>
                                <p:cTn id="30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0" dur="15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1" fill="hold">
                            <p:stCondLst>
                              <p:cond delay="7500"/>
                            </p:stCondLst>
                            <p:childTnLst>
                              <p:par>
                                <p:cTn id="3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4" dur="15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5" fill="hold">
                            <p:stCondLst>
                              <p:cond delay="8000"/>
                            </p:stCondLst>
                            <p:childTnLst>
                              <p:par>
                                <p:cTn id="3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8" dur="15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8500"/>
                            </p:stCondLst>
                            <p:childTnLst>
                              <p:par>
                                <p:cTn id="32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2" dur="15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>
                            <p:stCondLst>
                              <p:cond delay="9000"/>
                            </p:stCondLst>
                            <p:childTnLst>
                              <p:par>
                                <p:cTn id="3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6" dur="15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7" fill="hold">
                            <p:stCondLst>
                              <p:cond delay="9500"/>
                            </p:stCondLst>
                            <p:childTnLst>
                              <p:par>
                                <p:cTn id="32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0" dur="15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10000"/>
                            </p:stCondLst>
                            <p:childTnLst>
                              <p:par>
                                <p:cTn id="3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4" dur="15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10500"/>
                            </p:stCondLst>
                            <p:childTnLst>
                              <p:par>
                                <p:cTn id="3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8" dur="15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9" fill="hold">
                            <p:stCondLst>
                              <p:cond delay="11000"/>
                            </p:stCondLst>
                            <p:childTnLst>
                              <p:par>
                                <p:cTn id="34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2" dur="15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3" fill="hold">
                      <p:stCondLst>
                        <p:cond delay="indefinite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9" presetClass="entr" presetSubtype="0" repeatCount="4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7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8" fill="hold">
                            <p:stCondLst>
                              <p:cond delay="500"/>
                            </p:stCondLst>
                            <p:childTnLst>
                              <p:par>
                                <p:cTn id="349" presetID="9" presetClass="entr" presetSubtype="0" repeatCount="4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1" dur="1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1000"/>
                            </p:stCondLst>
                            <p:childTnLst>
                              <p:par>
                                <p:cTn id="35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5" dur="1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6" fill="hold">
                            <p:stCondLst>
                              <p:cond delay="1500"/>
                            </p:stCondLst>
                            <p:childTnLst>
                              <p:par>
                                <p:cTn id="35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9" dur="1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0" fill="hold">
                            <p:stCondLst>
                              <p:cond delay="2000"/>
                            </p:stCondLst>
                            <p:childTnLst>
                              <p:par>
                                <p:cTn id="36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3" dur="1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>
                            <p:stCondLst>
                              <p:cond delay="2500"/>
                            </p:stCondLst>
                            <p:childTnLst>
                              <p:par>
                                <p:cTn id="36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7" dur="1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8" fill="hold">
                            <p:stCondLst>
                              <p:cond delay="3000"/>
                            </p:stCondLst>
                            <p:childTnLst>
                              <p:par>
                                <p:cTn id="36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1" dur="1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2" fill="hold">
                            <p:stCondLst>
                              <p:cond delay="3500"/>
                            </p:stCondLst>
                            <p:childTnLst>
                              <p:par>
                                <p:cTn id="37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5" dur="1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9" dur="1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0" fill="hold">
                            <p:stCondLst>
                              <p:cond delay="4500"/>
                            </p:stCondLst>
                            <p:childTnLst>
                              <p:par>
                                <p:cTn id="38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3" dur="1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4" fill="hold">
                            <p:stCondLst>
                              <p:cond delay="5000"/>
                            </p:stCondLst>
                            <p:childTnLst>
                              <p:par>
                                <p:cTn id="38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7" dur="1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8" fill="hold">
                            <p:stCondLst>
                              <p:cond delay="5500"/>
                            </p:stCondLst>
                            <p:childTnLst>
                              <p:par>
                                <p:cTn id="38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1" dur="1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2" fill="hold">
                            <p:stCondLst>
                              <p:cond delay="6000"/>
                            </p:stCondLst>
                            <p:childTnLst>
                              <p:par>
                                <p:cTn id="39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5" dur="1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2" grpId="0" animBg="1"/>
      <p:bldP spid="20" grpId="0"/>
      <p:bldP spid="12" grpId="0"/>
      <p:bldP spid="13" grpId="0" animBg="1"/>
      <p:bldP spid="19" grpId="0" build="allAtOnce"/>
      <p:bldP spid="21" grpId="0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5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7" grpId="0" animBg="1"/>
      <p:bldP spid="208" grpId="0" animBg="1"/>
      <p:bldP spid="209" grpId="0" animBg="1"/>
      <p:bldP spid="210" grpId="0" animBg="1"/>
      <p:bldP spid="211" grpId="0" animBg="1"/>
      <p:bldP spid="212" grpId="0" animBg="1"/>
      <p:bldP spid="213" grpId="0" animBg="1"/>
      <p:bldP spid="214" grpId="0" animBg="1"/>
      <p:bldP spid="215" grpId="0" animBg="1"/>
      <p:bldP spid="216" grpId="0" animBg="1"/>
      <p:bldP spid="217" grpId="0" animBg="1"/>
      <p:bldP spid="218" grpId="0" animBg="1"/>
      <p:bldP spid="219" grpId="0" animBg="1"/>
      <p:bldP spid="220" grpId="0" animBg="1"/>
      <p:bldP spid="221" grpId="0" animBg="1"/>
      <p:bldP spid="222" grpId="0" animBg="1"/>
      <p:bldP spid="223" grpId="0" animBg="1"/>
      <p:bldP spid="224" grpId="0" animBg="1"/>
      <p:bldP spid="225" grpId="0" animBg="1"/>
      <p:bldP spid="226" grpId="0" animBg="1"/>
      <p:bldP spid="227" grpId="0" animBg="1"/>
      <p:bldP spid="228" grpId="0" animBg="1"/>
      <p:bldP spid="229" grpId="0" animBg="1"/>
      <p:bldP spid="230" grpId="0" animBg="1"/>
      <p:bldP spid="233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3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>
            <a:fillRect/>
          </a:stretch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7" name="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44783" y="464384"/>
            <a:ext cx="9964911" cy="5860914"/>
          </a:xfrm>
          <a:prstGeom prst="rect">
            <a:avLst/>
          </a:prstGeom>
        </p:spPr>
      </p:pic>
      <p:sp>
        <p:nvSpPr>
          <p:cNvPr id="4" name="Rectangles 3"/>
          <p:cNvSpPr/>
          <p:nvPr/>
        </p:nvSpPr>
        <p:spPr>
          <a:xfrm>
            <a:off x="8900795" y="0"/>
            <a:ext cx="3155315" cy="2197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26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>
            <a:fillRect/>
          </a:stretch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6" name="chu 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851906" y="101600"/>
            <a:ext cx="7035800" cy="6158230"/>
          </a:xfrm>
          <a:prstGeom prst="rect">
            <a:avLst/>
          </a:prstGeom>
        </p:spPr>
      </p:pic>
      <p:sp>
        <p:nvSpPr>
          <p:cNvPr id="4" name="Rectangles 3"/>
          <p:cNvSpPr/>
          <p:nvPr/>
        </p:nvSpPr>
        <p:spPr>
          <a:xfrm>
            <a:off x="8871585" y="0"/>
            <a:ext cx="3320415" cy="2190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9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>
            <a:fillRect/>
          </a:stretch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11292768" y="1987543"/>
            <a:ext cx="1091423" cy="1232181"/>
            <a:chOff x="115079" y="968971"/>
            <a:chExt cx="1091423" cy="1232181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4652">
              <a:off x="115079" y="968971"/>
              <a:ext cx="419196" cy="1232181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872" y="1274025"/>
              <a:ext cx="571630" cy="787579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5382228" y="2686386"/>
            <a:ext cx="6326442" cy="4767340"/>
            <a:chOff x="-591423" y="1707337"/>
            <a:chExt cx="7679682" cy="5787085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8" t="35025" r="59440" b="34782"/>
            <a:stretch>
              <a:fillRect/>
            </a:stretch>
          </p:blipFill>
          <p:spPr>
            <a:xfrm>
              <a:off x="-591423" y="1707337"/>
              <a:ext cx="4429760" cy="5492902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71" t="36973" r="10977" b="32834"/>
            <a:stretch>
              <a:fillRect/>
            </a:stretch>
          </p:blipFill>
          <p:spPr>
            <a:xfrm>
              <a:off x="2621901" y="2001520"/>
              <a:ext cx="4466358" cy="5492902"/>
            </a:xfrm>
            <a:prstGeom prst="rect">
              <a:avLst/>
            </a:prstGeom>
          </p:spPr>
        </p:pic>
      </p:grpSp>
      <p:sp>
        <p:nvSpPr>
          <p:cNvPr id="3" name="Rectangle 2"/>
          <p:cNvSpPr/>
          <p:nvPr/>
        </p:nvSpPr>
        <p:spPr>
          <a:xfrm>
            <a:off x="2379080" y="1583105"/>
            <a:ext cx="5534025" cy="119888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7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bảng</a:t>
            </a:r>
            <a:r>
              <a:rPr lang="en-US" sz="7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</a:t>
            </a:r>
          </a:p>
        </p:txBody>
      </p:sp>
      <p:sp>
        <p:nvSpPr>
          <p:cNvPr id="4" name="Rectangles 3"/>
          <p:cNvSpPr/>
          <p:nvPr/>
        </p:nvSpPr>
        <p:spPr>
          <a:xfrm>
            <a:off x="8871585" y="0"/>
            <a:ext cx="3320415" cy="2197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 anchor="ctr" anchorCtr="0"/>
          <a:lstStyle/>
          <a:p>
            <a:pPr eaLnBrk="1" hangingPunct="1"/>
            <a:endParaRPr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/>
          <a:lstStyle/>
          <a:p>
            <a:pPr eaLnBrk="1" hangingPunct="1"/>
            <a:endParaRPr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9759"/>
          <a:stretch>
            <a:fillRect/>
          </a:stretch>
        </p:blipFill>
        <p:spPr bwMode="auto">
          <a:xfrm>
            <a:off x="114300" y="1233543"/>
            <a:ext cx="12077700" cy="3333750"/>
          </a:xfrm>
          <a:prstGeom prst="rect">
            <a:avLst/>
          </a:prstGeom>
          <a:noFill/>
          <a:ln>
            <a:noFill/>
          </a:ln>
        </p:spPr>
      </p:pic>
      <p:sp>
        <p:nvSpPr>
          <p:cNvPr id="19462" name="TextBox 8"/>
          <p:cNvSpPr txBox="1"/>
          <p:nvPr/>
        </p:nvSpPr>
        <p:spPr>
          <a:xfrm>
            <a:off x="991214" y="2917222"/>
            <a:ext cx="8256639" cy="132343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Ánh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nắng tràn ngập sân trường.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263666" y="134716"/>
            <a:ext cx="3751580" cy="753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 từ ứng dụng</a:t>
            </a:r>
          </a:p>
        </p:txBody>
      </p:sp>
      <p:sp>
        <p:nvSpPr>
          <p:cNvPr id="3" name="Text Box 2"/>
          <p:cNvSpPr txBox="1"/>
          <p:nvPr/>
        </p:nvSpPr>
        <p:spPr>
          <a:xfrm rot="1140000">
            <a:off x="1310640" y="2710815"/>
            <a:ext cx="311785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00" b="1" i="0" u="none" strike="noStrike" kern="1200" cap="none" spc="0" normalizeH="0" baseline="0" noProof="0"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4299" y="4541546"/>
            <a:ext cx="657163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2,5 ô li?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4298" y="5112545"/>
            <a:ext cx="65716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1,5 ô li?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4298" y="5683544"/>
            <a:ext cx="67387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mấy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ô li?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011621" y="4597997"/>
            <a:ext cx="33528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A, h, g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023906" y="5112544"/>
            <a:ext cx="33528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023906" y="5667577"/>
            <a:ext cx="4655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ô li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14297" y="6254543"/>
            <a:ext cx="76236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519706" y="6193310"/>
            <a:ext cx="48689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r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s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ô li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4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2" grpId="0"/>
      <p:bldP spid="19462" grpId="1"/>
      <p:bldP spid="9" grpId="0"/>
      <p:bldP spid="10" grpId="0"/>
      <p:bldP spid="11" grpId="0"/>
      <p:bldP spid="12" grpId="0"/>
      <p:bldP spid="13" grpId="0"/>
      <p:bldP spid="14" grpId="0"/>
      <p:bldP spid="21" grpId="0"/>
      <p:bldP spid="2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277</Words>
  <Application>Microsoft Office PowerPoint</Application>
  <PresentationFormat>Widescreen</PresentationFormat>
  <Paragraphs>64</Paragraphs>
  <Slides>13</Slides>
  <Notes>10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13</vt:i4>
      </vt:variant>
    </vt:vector>
  </HeadingPairs>
  <TitlesOfParts>
    <vt:vector size="28" baseType="lpstr">
      <vt:lpstr>等线</vt:lpstr>
      <vt:lpstr>等线 Light</vt:lpstr>
      <vt:lpstr>.VnTime</vt:lpstr>
      <vt:lpstr>Arial</vt:lpstr>
      <vt:lpstr>Arial-Rounded</vt:lpstr>
      <vt:lpstr>Calibri</vt:lpstr>
      <vt:lpstr>Calibri Light</vt:lpstr>
      <vt:lpstr>HP001 4 hàng</vt:lpstr>
      <vt:lpstr>Times New Roman</vt:lpstr>
      <vt:lpstr>华康少女文字W5(P)</vt:lpstr>
      <vt:lpstr>Office 主题​​</vt:lpstr>
      <vt:lpstr>Office Theme</vt:lpstr>
      <vt:lpstr>1_Office 主题​​</vt:lpstr>
      <vt:lpstr>1_Office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Thu Phuong</cp:lastModifiedBy>
  <cp:revision>17</cp:revision>
  <dcterms:created xsi:type="dcterms:W3CDTF">2021-07-23T00:54:00Z</dcterms:created>
  <dcterms:modified xsi:type="dcterms:W3CDTF">2024-09-06T03:48:42Z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32C79922F7214C2B9234022509BDFA31</vt:lpwstr>
  </property>
  <property fmtid="{D5CDD505-2E9C-101B-9397-08002B2CF9AE}" pid="3" name="KSOProductBuildVer">
    <vt:lpwstr>1033-11.2.0.11254</vt:lpwstr>
  </property>
</Properties>
</file>