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1" r:id="rId4"/>
    <p:sldMasterId id="2147483693" r:id="rId5"/>
    <p:sldMasterId id="2147483699" r:id="rId6"/>
    <p:sldMasterId id="2147483711" r:id="rId7"/>
  </p:sldMasterIdLst>
  <p:notesMasterIdLst>
    <p:notesMasterId r:id="rId27"/>
  </p:notesMasterIdLst>
  <p:sldIdLst>
    <p:sldId id="388" r:id="rId8"/>
    <p:sldId id="297" r:id="rId9"/>
    <p:sldId id="371" r:id="rId10"/>
    <p:sldId id="372" r:id="rId11"/>
    <p:sldId id="373" r:id="rId12"/>
    <p:sldId id="295" r:id="rId13"/>
    <p:sldId id="344" r:id="rId14"/>
    <p:sldId id="257" r:id="rId15"/>
    <p:sldId id="374" r:id="rId16"/>
    <p:sldId id="375" r:id="rId17"/>
    <p:sldId id="376" r:id="rId18"/>
    <p:sldId id="379" r:id="rId19"/>
    <p:sldId id="358" r:id="rId20"/>
    <p:sldId id="355" r:id="rId21"/>
    <p:sldId id="356" r:id="rId22"/>
    <p:sldId id="357" r:id="rId23"/>
    <p:sldId id="359" r:id="rId24"/>
    <p:sldId id="360" r:id="rId25"/>
    <p:sldId id="35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72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94EBC-B848-4244-8883-42C03EC9DA06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7AFE31-D495-41D4-B797-914619C361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06/09/2023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06/09/2023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06/09/2023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5" Type="http://schemas.openxmlformats.org/officeDocument/2006/relationships/image" Target="../media/image40.wmf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6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5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7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8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 và nghe</a:t>
            </a:r>
          </a:p>
        </p:txBody>
      </p:sp>
      <p:sp>
        <p:nvSpPr>
          <p:cNvPr id="5" name="Rectangles 4"/>
          <p:cNvSpPr/>
          <p:nvPr/>
        </p:nvSpPr>
        <p:spPr>
          <a:xfrm>
            <a:off x="8871585" y="0"/>
            <a:ext cx="3320415" cy="226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54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341031" y="1393006"/>
            <a:ext cx="8903970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vi-V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2-3 câu về kì nghỉ 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129003" y="1350132"/>
            <a:ext cx="9311951" cy="2286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hoạt động em thích nhất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ột nơi em từng đến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ảm xúc, suy nghĩ của em trong kì nghỉ hè, …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gì nở giữa mùa hè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đầm thơm mát, lá xòe che 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 gì phượng đỏ rực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Ve kêu ra rả rộn ràng khắc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 gì như quả bóng xanh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4258310" y="2574925"/>
            <a:ext cx="52425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 </a:t>
            </a:r>
          </a:p>
          <a:p>
            <a:pPr algn="ctr"/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- TIẾP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02444" y="1445087"/>
            <a:ext cx="10130790" cy="15684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</a:t>
            </a:r>
          </a:p>
          <a:p>
            <a:pPr lvl="0" algn="ctr"/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3915" y="3058424"/>
            <a:ext cx="83519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800" b="1" i="1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1177326"/>
            <a:ext cx="11513574" cy="540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622533" y="6284612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0168" y="2350008"/>
            <a:ext cx="620877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30168" y="3353831"/>
            <a:ext cx="692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Trong tranh có những ai?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12464" y="4337349"/>
            <a:ext cx="683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 người đang làm gì?</a:t>
            </a:r>
            <a:endParaRPr lang="nn-NO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790" y="968177"/>
            <a:ext cx="113460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95739" y="2668555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895739" y="3802047"/>
            <a:ext cx="5635036" cy="10105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895739" y="4990392"/>
            <a:ext cx="5635036" cy="83042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60197" y="1602658"/>
            <a:ext cx="3896061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6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6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00">
        <p15:prstTrans prst="origami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01217" y="1377766"/>
            <a:ext cx="1098359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 động 2:</a:t>
            </a:r>
            <a:endParaRPr lang="en-US" sz="40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vi-VN" sz="4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Cảm xúc của em khi trở lại trường sau kì nghỉ hè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871585" y="0"/>
            <a:ext cx="3320415" cy="219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425</Words>
  <Application>Microsoft Office PowerPoint</Application>
  <PresentationFormat>Widescreen</PresentationFormat>
  <Paragraphs>112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Microsoft YaHei</vt:lpstr>
      <vt:lpstr>SimSun</vt:lpstr>
      <vt:lpstr>SimSun</vt:lpstr>
      <vt:lpstr>.VnBlack</vt:lpstr>
      <vt:lpstr>Arial</vt:lpstr>
      <vt:lpstr>Arial-Rounded</vt:lpstr>
      <vt:lpstr>Calibri</vt:lpstr>
      <vt:lpstr>Calibri Light</vt:lpstr>
      <vt:lpstr>等线</vt:lpstr>
      <vt:lpstr>等线 Light</vt:lpstr>
      <vt:lpstr>Tahoma</vt:lpstr>
      <vt:lpstr>Times New Roman</vt:lpstr>
      <vt:lpstr>Wingdings</vt:lpstr>
      <vt:lpstr>华康少女文字W5(P)</vt:lpstr>
      <vt:lpstr>1_Office 主题​​</vt:lpstr>
      <vt:lpstr>2_Office 主题​​</vt:lpstr>
      <vt:lpstr>1_Office 主题</vt:lpstr>
      <vt:lpstr>Office 主题​​</vt:lpstr>
      <vt:lpstr>Office 主题</vt:lpstr>
      <vt:lpstr>1_Tema de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12</cp:revision>
  <dcterms:created xsi:type="dcterms:W3CDTF">2021-07-23T04:01:00Z</dcterms:created>
  <dcterms:modified xsi:type="dcterms:W3CDTF">2023-09-06T02:18:51Z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30949FC0DEB04CA0B5558F005BCE046A</vt:lpwstr>
  </property>
  <property fmtid="{D5CDD505-2E9C-101B-9397-08002B2CF9AE}" pid="3" name="KSOProductBuildVer">
    <vt:lpwstr>1033-11.2.0.11254</vt:lpwstr>
  </property>
</Properties>
</file>