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  <p:sldMasterId id="2147483667" r:id="rId3"/>
    <p:sldMasterId id="2147483679" r:id="rId4"/>
  </p:sldMasterIdLst>
  <p:notesMasterIdLst>
    <p:notesMasterId r:id="rId14"/>
  </p:notesMasterIdLst>
  <p:sldIdLst>
    <p:sldId id="11088425" r:id="rId5"/>
    <p:sldId id="361" r:id="rId6"/>
    <p:sldId id="362" r:id="rId7"/>
    <p:sldId id="360" r:id="rId8"/>
    <p:sldId id="331" r:id="rId9"/>
    <p:sldId id="363" r:id="rId10"/>
    <p:sldId id="11088414" r:id="rId11"/>
    <p:sldId id="284" r:id="rId12"/>
    <p:sldId id="110884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0E3E4-832D-4B82-9257-32413298F195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21C01-BB4E-43B4-BF2D-65F935D7CD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85836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17472" y="3309030"/>
            <a:ext cx="8356828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Nghe - viết: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 hôm qua đâu rồi</a:t>
            </a: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59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8716010" y="-1146810"/>
            <a:ext cx="4074160" cy="2595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" y="46291"/>
            <a:ext cx="11898376" cy="6692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51948" y="859396"/>
            <a:ext cx="701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</a:rPr>
              <a:t>Nghe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</a:rPr>
              <a:t>viết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Ngày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hôm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 qua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đâu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 panose="020B0604020202020204"/>
              </a:rPr>
              <a:t>rồi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8716010" y="-1146810"/>
            <a:ext cx="4074160" cy="2595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: Rounded Corners 2"/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142695" y="127819"/>
            <a:ext cx="579711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632" y="1177447"/>
            <a:ext cx="509032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 hạt lúa mẹ trồng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 vàng màu ước mong.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02427" y="1174164"/>
            <a:ext cx="509032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 vở hồng của con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ngày qua vẫn còn.</a:t>
            </a:r>
          </a:p>
        </p:txBody>
      </p:sp>
      <p:pic>
        <p:nvPicPr>
          <p:cNvPr id="2" name="Nghe viết Ngày hôm qua đâu rồi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84.909424"/>
                    <p14:bmk name="Bookmark 2" time="1631.971924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116" y="233182"/>
            <a:ext cx="487363" cy="487363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692458" y="4012707"/>
            <a:ext cx="7643673" cy="1029809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thơ có những chữ nào viết hoa?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52256" y="1693881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2458" y="2253174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7537" y="2803589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458" y="3345127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96287" y="1693881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54244" y="2253174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85316" y="2803589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74345" y="3345127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图片 10" descr="d1ca708a87c9b39e9bdf39142e09b55e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540115" y="-2054860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/>
      <p:bldP spid="10" grpId="0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Bài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8716010" y="-1146810"/>
            <a:ext cx="4074160" cy="2595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66217" y="636884"/>
            <a:ext cx="12024459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2" name="Table 6"/>
          <p:cNvGraphicFramePr>
            <a:graphicFrameLocks noGrp="1"/>
          </p:cNvGraphicFramePr>
          <p:nvPr/>
        </p:nvGraphicFramePr>
        <p:xfrm>
          <a:off x="899159" y="2120087"/>
          <a:ext cx="4917441" cy="4353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" name="Table 6"/>
          <p:cNvGraphicFramePr>
            <a:graphicFrameLocks noGrp="1"/>
          </p:cNvGraphicFramePr>
          <p:nvPr/>
        </p:nvGraphicFramePr>
        <p:xfrm>
          <a:off x="6426200" y="2120087"/>
          <a:ext cx="4917441" cy="364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026409" y="4512194"/>
            <a:ext cx="6629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26409" y="5829209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53450" y="3074667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53450" y="4490912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7080" y="1276807"/>
            <a:ext cx="74701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 flipV="1">
            <a:off x="8668859" y="1294988"/>
            <a:ext cx="3172719" cy="457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411148" y="1839970"/>
            <a:ext cx="143417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>
            <a:fillRect/>
          </a:stretch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861134" y="288235"/>
            <a:ext cx="932155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666" y="2369761"/>
            <a:ext cx="1584569" cy="15802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1136" y="2253459"/>
            <a:ext cx="1584569" cy="14629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407" y="2369761"/>
            <a:ext cx="1369382" cy="1462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3901" y="2369761"/>
            <a:ext cx="1584569" cy="14629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967" y="2327676"/>
            <a:ext cx="1584568" cy="15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7107" y="2369761"/>
            <a:ext cx="1789807" cy="14629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58073 0.235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36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14662 0.243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3.33333E-6 L 0.14479 0.219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0143 0.219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57617 0.229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3 0.230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4353560" y="2638425"/>
            <a:ext cx="5242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</a:p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Microsoft Office PowerPoint</Application>
  <PresentationFormat>Widescreen</PresentationFormat>
  <Paragraphs>64</Paragraphs>
  <Slides>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等线</vt:lpstr>
      <vt:lpstr>等线</vt:lpstr>
      <vt:lpstr>等线 Light</vt:lpstr>
      <vt:lpstr>Arial</vt:lpstr>
      <vt:lpstr>Arial-Rounded</vt:lpstr>
      <vt:lpstr>Calibri</vt:lpstr>
      <vt:lpstr>Calibri Light</vt:lpstr>
      <vt:lpstr>Times New Roman</vt:lpstr>
      <vt:lpstr>华康少女文字W5(P)</vt:lpstr>
      <vt:lpstr>Office 主题</vt:lpstr>
      <vt:lpstr>1_Office 主题​​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những chữ cái còn thiếu trong bảng. Học thuộc tên các chữ cái.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 Phuong</cp:lastModifiedBy>
  <cp:revision>9</cp:revision>
  <dcterms:created xsi:type="dcterms:W3CDTF">2021-07-24T01:05:00Z</dcterms:created>
  <dcterms:modified xsi:type="dcterms:W3CDTF">2024-09-06T03:45:56Z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6498C85D99FF4B9FBE1DC90464E80B8A</vt:lpwstr>
  </property>
  <property fmtid="{D5CDD505-2E9C-101B-9397-08002B2CF9AE}" pid="3" name="KSOProductBuildVer">
    <vt:lpwstr>1033-11.2.0.11254</vt:lpwstr>
  </property>
</Properties>
</file>