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6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8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9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10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84" r:id="rId4"/>
    <p:sldMasterId id="2147483689" r:id="rId5"/>
    <p:sldMasterId id="2147483695" r:id="rId6"/>
    <p:sldMasterId id="2147483702" r:id="rId7"/>
    <p:sldMasterId id="2147483714" r:id="rId8"/>
    <p:sldMasterId id="2147483726" r:id="rId9"/>
    <p:sldMasterId id="2147483739" r:id="rId10"/>
    <p:sldMasterId id="2147483751" r:id="rId11"/>
  </p:sldMasterIdLst>
  <p:notesMasterIdLst>
    <p:notesMasterId r:id="rId29"/>
  </p:notesMasterIdLst>
  <p:sldIdLst>
    <p:sldId id="395" r:id="rId12"/>
    <p:sldId id="361" r:id="rId13"/>
    <p:sldId id="263" r:id="rId14"/>
    <p:sldId id="267" r:id="rId15"/>
    <p:sldId id="268" r:id="rId16"/>
    <p:sldId id="269" r:id="rId17"/>
    <p:sldId id="270" r:id="rId18"/>
    <p:sldId id="287" r:id="rId19"/>
    <p:sldId id="274" r:id="rId20"/>
    <p:sldId id="271" r:id="rId21"/>
    <p:sldId id="276" r:id="rId22"/>
    <p:sldId id="331" r:id="rId23"/>
    <p:sldId id="375" r:id="rId24"/>
    <p:sldId id="376" r:id="rId25"/>
    <p:sldId id="295" r:id="rId26"/>
    <p:sldId id="358" r:id="rId27"/>
    <p:sldId id="257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724" y="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presProps" Target="presProps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F37523-2976-480D-953B-1454FB036F7A}" type="datetimeFigureOut">
              <a:rPr lang="en-US" smtClean="0"/>
              <a:t>07/09/2023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013B0D-9CB4-4CB7-B5ED-E442F428A84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16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png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1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1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1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1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 userDrawn="1"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07/09/2023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07/09/2023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E7FE081F-4352-4F18-BEDA-C66D1965C30F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07/09/2023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07/09/2023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07/09/2023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07/09/2023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07/09/2023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07/09/2023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07/09/2023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07/09/2023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07/09/2023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07/09/2023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07/09/2023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9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9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4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69" y="1482091"/>
            <a:ext cx="5220971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4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8" y="1482091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8" y="2368554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472185" y="4439041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698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7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2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8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8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9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FB475AF3-A322-416E-99D7-29F5A7799ECC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10B49C96-558A-49EC-AD52-79C3D5970B3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/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/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anose="00000600000000000000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6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theme" Target="../theme/theme11.xml"/><Relationship Id="rId5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42.xml"/><Relationship Id="rId4" Type="http://schemas.openxmlformats.org/officeDocument/2006/relationships/slideLayout" Target="../slideLayouts/slideLayout41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7" Type="http://schemas.openxmlformats.org/officeDocument/2006/relationships/theme" Target="../theme/theme6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E081F-4352-4F18-BEDA-C66D1965C30F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9625379" y="36047"/>
            <a:ext cx="272781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Hương</a:t>
            </a:r>
            <a:r>
              <a:rPr lang="en-US" sz="1000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10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Thảo</a:t>
            </a:r>
            <a:r>
              <a:rPr lang="en-US" sz="1000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- tranthao121004@gmail.com</a:t>
            </a:r>
            <a:endParaRPr lang="en-US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48F6F-2428-462A-9C17-B471D69666C9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48F6F-2428-462A-9C17-B471D69666C9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8807694" y="0"/>
            <a:ext cx="609746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0137530" y="96716"/>
            <a:ext cx="27607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</p:sldLayoutIdLst>
  <p:transition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9265920" y="94734"/>
            <a:ext cx="6096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 err="1">
                <a:sym typeface="+mn-ea"/>
              </a:rPr>
              <a:t>Hương</a:t>
            </a:r>
            <a:r>
              <a:rPr lang="en-US" sz="1100" i="1" dirty="0">
                <a:sym typeface="+mn-ea"/>
              </a:rPr>
              <a:t> </a:t>
            </a:r>
            <a:r>
              <a:rPr lang="en-US" sz="1100" i="1" dirty="0" err="1">
                <a:sym typeface="+mn-ea"/>
              </a:rPr>
              <a:t>Thảo</a:t>
            </a:r>
            <a:r>
              <a:rPr lang="en-US" sz="1100" i="1" dirty="0">
                <a:sym typeface="+mn-ea"/>
              </a:rPr>
              <a:t> - tranthao121004@gmail.com</a:t>
            </a:r>
            <a:endParaRPr lang="zh-CN" altLang="en-US" sz="1100" i="1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5DA0A-A745-4ADB-9D01-C26C1A2242A9}" type="datetimeFigureOut">
              <a:rPr lang="en-US" smtClean="0"/>
              <a:t>07/09/2023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</p:sldLayoutIdLst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Microsoft YaHei" panose="020B0503020204020204" charset="-122"/>
          <a:ea typeface="Microsoft YaHei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Microsoft YaHei" panose="020B0503020204020204" charset="-122"/>
          <a:ea typeface="Microsoft YaHei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Microsoft YaHei" panose="020B0503020204020204" charset="-122"/>
          <a:ea typeface="Microsoft YaHei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Microsoft YaHei" panose="020B0503020204020204" charset="-122"/>
          <a:ea typeface="Microsoft YaHei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Microsoft YaHei" panose="020B0503020204020204" charset="-122"/>
          <a:ea typeface="Microsoft YaHei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Microsoft YaHei" panose="020B0503020204020204" charset="-122"/>
          <a:ea typeface="Microsoft YaHei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tags" Target="../tags/tag1.xml"/><Relationship Id="rId7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17.png"/><Relationship Id="rId4" Type="http://schemas.openxmlformats.org/officeDocument/2006/relationships/slideLayout" Target="../slideLayouts/slideLayout48.xml"/><Relationship Id="rId9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0.png"/><Relationship Id="rId3" Type="http://schemas.microsoft.com/office/2007/relationships/media" Target="../media/media7.mp3"/><Relationship Id="rId7" Type="http://schemas.openxmlformats.org/officeDocument/2006/relationships/image" Target="../media/image33.jpeg"/><Relationship Id="rId12" Type="http://schemas.openxmlformats.org/officeDocument/2006/relationships/slide" Target="slide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audio1.wav"/><Relationship Id="rId11" Type="http://schemas.openxmlformats.org/officeDocument/2006/relationships/image" Target="../media/image23.png"/><Relationship Id="rId5" Type="http://schemas.openxmlformats.org/officeDocument/2006/relationships/slideLayout" Target="../slideLayouts/slideLayout55.xml"/><Relationship Id="rId15" Type="http://schemas.openxmlformats.org/officeDocument/2006/relationships/image" Target="../media/image32.png"/><Relationship Id="rId10" Type="http://schemas.openxmlformats.org/officeDocument/2006/relationships/image" Target="../media/image39.png"/><Relationship Id="rId4" Type="http://schemas.openxmlformats.org/officeDocument/2006/relationships/audio" Target="../media/media7.mp3"/><Relationship Id="rId9" Type="http://schemas.openxmlformats.org/officeDocument/2006/relationships/image" Target="../media/image38.png"/><Relationship Id="rId1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6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3.png"/><Relationship Id="rId5" Type="http://schemas.openxmlformats.org/officeDocument/2006/relationships/image" Target="../media/image62.jpeg"/><Relationship Id="rId4" Type="http://schemas.openxmlformats.org/officeDocument/2006/relationships/notesSlide" Target="../notesSlides/notesSlide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17.png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55.xml"/><Relationship Id="rId7" Type="http://schemas.openxmlformats.org/officeDocument/2006/relationships/image" Target="../media/image2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10" Type="http://schemas.openxmlformats.org/officeDocument/2006/relationships/image" Target="../media/image26.png"/><Relationship Id="rId4" Type="http://schemas.openxmlformats.org/officeDocument/2006/relationships/audio" Target="../media/audio1.wav"/><Relationship Id="rId9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microsoft.com/office/2007/relationships/hdphoto" Target="../media/hdphoto1.wdp"/><Relationship Id="rId3" Type="http://schemas.openxmlformats.org/officeDocument/2006/relationships/slideLayout" Target="../slideLayouts/slideLayout55.xml"/><Relationship Id="rId7" Type="http://schemas.openxmlformats.org/officeDocument/2006/relationships/image" Target="../media/image28.png"/><Relationship Id="rId12" Type="http://schemas.openxmlformats.org/officeDocument/2006/relationships/image" Target="../media/image3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7.jpeg"/><Relationship Id="rId11" Type="http://schemas.openxmlformats.org/officeDocument/2006/relationships/slide" Target="slide5.xml"/><Relationship Id="rId5" Type="http://schemas.openxmlformats.org/officeDocument/2006/relationships/audio" Target="../media/audio1.wav"/><Relationship Id="rId15" Type="http://schemas.openxmlformats.org/officeDocument/2006/relationships/image" Target="../media/image23.png"/><Relationship Id="rId10" Type="http://schemas.openxmlformats.org/officeDocument/2006/relationships/image" Target="../media/image30.png"/><Relationship Id="rId4" Type="http://schemas.openxmlformats.org/officeDocument/2006/relationships/audio" Target="../media/audio2.wav"/><Relationship Id="rId9" Type="http://schemas.openxmlformats.org/officeDocument/2006/relationships/slide" Target="slide6.xml"/><Relationship Id="rId1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6.png"/><Relationship Id="rId3" Type="http://schemas.microsoft.com/office/2007/relationships/media" Target="../media/media5.mp3"/><Relationship Id="rId7" Type="http://schemas.openxmlformats.org/officeDocument/2006/relationships/image" Target="../media/image33.jpeg"/><Relationship Id="rId12" Type="http://schemas.openxmlformats.org/officeDocument/2006/relationships/slide" Target="slide4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1.wav"/><Relationship Id="rId11" Type="http://schemas.openxmlformats.org/officeDocument/2006/relationships/image" Target="../media/image23.png"/><Relationship Id="rId5" Type="http://schemas.openxmlformats.org/officeDocument/2006/relationships/slideLayout" Target="../slideLayouts/slideLayout55.xml"/><Relationship Id="rId10" Type="http://schemas.openxmlformats.org/officeDocument/2006/relationships/image" Target="../media/image31.png"/><Relationship Id="rId4" Type="http://schemas.openxmlformats.org/officeDocument/2006/relationships/audio" Target="../media/media5.mp3"/><Relationship Id="rId9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0.png"/><Relationship Id="rId3" Type="http://schemas.microsoft.com/office/2007/relationships/media" Target="../media/media7.mp3"/><Relationship Id="rId7" Type="http://schemas.openxmlformats.org/officeDocument/2006/relationships/image" Target="../media/image33.jpeg"/><Relationship Id="rId12" Type="http://schemas.openxmlformats.org/officeDocument/2006/relationships/slide" Target="slide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audio1.wav"/><Relationship Id="rId11" Type="http://schemas.openxmlformats.org/officeDocument/2006/relationships/image" Target="../media/image23.png"/><Relationship Id="rId5" Type="http://schemas.openxmlformats.org/officeDocument/2006/relationships/slideLayout" Target="../slideLayouts/slideLayout55.xml"/><Relationship Id="rId15" Type="http://schemas.openxmlformats.org/officeDocument/2006/relationships/image" Target="../media/image32.png"/><Relationship Id="rId10" Type="http://schemas.openxmlformats.org/officeDocument/2006/relationships/image" Target="../media/image39.png"/><Relationship Id="rId4" Type="http://schemas.openxmlformats.org/officeDocument/2006/relationships/audio" Target="../media/media7.mp3"/><Relationship Id="rId9" Type="http://schemas.openxmlformats.org/officeDocument/2006/relationships/image" Target="../media/image38.png"/><Relationship Id="rId14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audio" Target="../media/audio1.wav"/><Relationship Id="rId7" Type="http://schemas.openxmlformats.org/officeDocument/2006/relationships/slide" Target="slide9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slide" Target="slide8.xml"/><Relationship Id="rId4" Type="http://schemas.openxmlformats.org/officeDocument/2006/relationships/image" Target="../media/image27.jpeg"/><Relationship Id="rId9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6.png"/><Relationship Id="rId3" Type="http://schemas.microsoft.com/office/2007/relationships/media" Target="../media/media5.mp3"/><Relationship Id="rId7" Type="http://schemas.openxmlformats.org/officeDocument/2006/relationships/image" Target="../media/image33.jpeg"/><Relationship Id="rId12" Type="http://schemas.openxmlformats.org/officeDocument/2006/relationships/slide" Target="slide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1.wav"/><Relationship Id="rId11" Type="http://schemas.openxmlformats.org/officeDocument/2006/relationships/image" Target="../media/image23.png"/><Relationship Id="rId5" Type="http://schemas.openxmlformats.org/officeDocument/2006/relationships/slideLayout" Target="../slideLayouts/slideLayout55.xml"/><Relationship Id="rId10" Type="http://schemas.openxmlformats.org/officeDocument/2006/relationships/image" Target="../media/image31.png"/><Relationship Id="rId4" Type="http://schemas.openxmlformats.org/officeDocument/2006/relationships/audio" Target="../media/media5.mp3"/><Relationship Id="rId9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0.png"/><Relationship Id="rId3" Type="http://schemas.microsoft.com/office/2007/relationships/media" Target="../media/media7.mp3"/><Relationship Id="rId7" Type="http://schemas.openxmlformats.org/officeDocument/2006/relationships/image" Target="../media/image33.jpeg"/><Relationship Id="rId12" Type="http://schemas.openxmlformats.org/officeDocument/2006/relationships/slide" Target="slide10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audio1.wav"/><Relationship Id="rId11" Type="http://schemas.openxmlformats.org/officeDocument/2006/relationships/image" Target="../media/image23.png"/><Relationship Id="rId5" Type="http://schemas.openxmlformats.org/officeDocument/2006/relationships/slideLayout" Target="../slideLayouts/slideLayout55.xml"/><Relationship Id="rId15" Type="http://schemas.openxmlformats.org/officeDocument/2006/relationships/image" Target="../media/image32.png"/><Relationship Id="rId10" Type="http://schemas.openxmlformats.org/officeDocument/2006/relationships/image" Target="../media/image39.png"/><Relationship Id="rId4" Type="http://schemas.openxmlformats.org/officeDocument/2006/relationships/audio" Target="../media/media7.mp3"/><Relationship Id="rId9" Type="http://schemas.openxmlformats.org/officeDocument/2006/relationships/image" Target="../media/image38.png"/><Relationship Id="rId1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矢量智能"/>
          <p:cNvPicPr/>
          <p:nvPr/>
        </p:nvPicPr>
        <p:blipFill>
          <a:blip r:embed="rId6" cstate="screen"/>
          <a:stretch>
            <a:fillRect/>
          </a:stretch>
        </p:blipFill>
        <p:spPr>
          <a:xfrm>
            <a:off x="0" y="4156797"/>
            <a:ext cx="12192000" cy="2701204"/>
          </a:xfrm>
          <a:prstGeom prst="rect">
            <a:avLst/>
          </a:prstGeom>
        </p:spPr>
      </p:pic>
      <p:pic>
        <p:nvPicPr>
          <p:cNvPr id="3" name="图片 2" descr="9ee5199484871c902f5b226d6e69cbee"/>
          <p:cNvPicPr/>
          <p:nvPr/>
        </p:nvPicPr>
        <p:blipFill>
          <a:blip r:embed="rId7" cstate="screen"/>
          <a:stretch>
            <a:fillRect/>
          </a:stretch>
        </p:blipFill>
        <p:spPr>
          <a:xfrm>
            <a:off x="1896745" y="4406309"/>
            <a:ext cx="2779395" cy="2394585"/>
          </a:xfrm>
          <a:prstGeom prst="rect">
            <a:avLst/>
          </a:prstGeom>
        </p:spPr>
      </p:pic>
      <p:pic>
        <p:nvPicPr>
          <p:cNvPr id="4" name="图片 3" descr="e0f01d50e93b5be62aa78ca12bd19666"/>
          <p:cNvPicPr/>
          <p:nvPr/>
        </p:nvPicPr>
        <p:blipFill>
          <a:blip r:embed="rId8" cstate="screen"/>
          <a:stretch>
            <a:fillRect/>
          </a:stretch>
        </p:blipFill>
        <p:spPr>
          <a:xfrm>
            <a:off x="5233670" y="5226965"/>
            <a:ext cx="2170430" cy="1573929"/>
          </a:xfrm>
          <a:prstGeom prst="rect">
            <a:avLst/>
          </a:prstGeom>
        </p:spPr>
      </p:pic>
      <p:pic>
        <p:nvPicPr>
          <p:cNvPr id="10" name="图片 9" descr="e6a655ed09bc757151afabca7ab85c5c"/>
          <p:cNvPicPr/>
          <p:nvPr/>
        </p:nvPicPr>
        <p:blipFill>
          <a:blip r:embed="rId9" cstate="screen"/>
          <a:stretch>
            <a:fillRect/>
          </a:stretch>
        </p:blipFill>
        <p:spPr>
          <a:xfrm rot="1426081">
            <a:off x="10361477" y="520698"/>
            <a:ext cx="1145712" cy="1495432"/>
          </a:xfrm>
          <a:prstGeom prst="rect">
            <a:avLst/>
          </a:prstGeom>
        </p:spPr>
      </p:pic>
      <p:pic>
        <p:nvPicPr>
          <p:cNvPr id="11" name="图片 10" descr="d1ca708a87c9b39e9bdf39142e09b55e"/>
          <p:cNvPicPr/>
          <p:nvPr/>
        </p:nvPicPr>
        <p:blipFill>
          <a:blip r:embed="rId10"/>
          <a:stretch>
            <a:fillRect/>
          </a:stretch>
        </p:blipFill>
        <p:spPr>
          <a:xfrm>
            <a:off x="190500" y="-180730"/>
            <a:ext cx="2428875" cy="2428875"/>
          </a:xfrm>
          <a:prstGeom prst="rect">
            <a:avLst/>
          </a:prstGeom>
        </p:spPr>
      </p:pic>
      <p:pic>
        <p:nvPicPr>
          <p:cNvPr id="13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41948" y="-587130"/>
            <a:ext cx="812800" cy="812800"/>
          </a:xfrm>
          <a:prstGeom prst="rect">
            <a:avLst/>
          </a:prstGeom>
        </p:spPr>
      </p:pic>
      <p:sp>
        <p:nvSpPr>
          <p:cNvPr id="13315" name="TextBox 3"/>
          <p:cNvSpPr txBox="1">
            <a:spLocks noChangeArrowheads="1"/>
          </p:cNvSpPr>
          <p:nvPr/>
        </p:nvSpPr>
        <p:spPr bwMode="auto">
          <a:xfrm>
            <a:off x="1386601" y="299171"/>
            <a:ext cx="937656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 VÀ  ĐÀO TẠO QUẬN LONG BIÊN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PHÚC LỢI</a:t>
            </a:r>
          </a:p>
        </p:txBody>
      </p:sp>
      <p:sp>
        <p:nvSpPr>
          <p:cNvPr id="14" name="文本框 9"/>
          <p:cNvSpPr txBox="1"/>
          <p:nvPr/>
        </p:nvSpPr>
        <p:spPr>
          <a:xfrm>
            <a:off x="2712633" y="2439181"/>
            <a:ext cx="6767282" cy="707886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/>
            <a:r>
              <a:rPr lang="vi-VN" sz="7200" b="1" dirty="0">
                <a:solidFill>
                  <a:srgbClr val="559AA9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TIẾNG VIỆT</a:t>
            </a:r>
          </a:p>
        </p:txBody>
      </p:sp>
      <p:sp>
        <p:nvSpPr>
          <p:cNvPr id="15" name="18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170940" y="3322955"/>
            <a:ext cx="10295255" cy="1230630"/>
          </a:xfrm>
          <a:prstGeom prst="rect">
            <a:avLst/>
          </a:prstGeom>
          <a:noFill/>
          <a:ln w="12700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4000" b="1" spc="600" dirty="0">
                <a:solidFill>
                  <a:srgbClr val="559AA9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Luyện tập 2: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4000" b="1" spc="600" dirty="0">
                <a:solidFill>
                  <a:srgbClr val="559AA9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Viết đoạn văn giới thiệu bản thân</a:t>
            </a:r>
          </a:p>
        </p:txBody>
      </p:sp>
      <p:sp>
        <p:nvSpPr>
          <p:cNvPr id="5" name="Rectangles 4"/>
          <p:cNvSpPr/>
          <p:nvPr/>
        </p:nvSpPr>
        <p:spPr>
          <a:xfrm>
            <a:off x="8871585" y="0"/>
            <a:ext cx="3320415" cy="3600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4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785059" y="2019626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1570321" y="2603500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0" cap="none" spc="50" normalizeH="0" baseline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Hoàn</a:t>
            </a:r>
            <a:r>
              <a:rPr kumimoji="0" lang="en-US" sz="54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thành</a:t>
            </a:r>
            <a:r>
              <a:rPr kumimoji="0" lang="en-US" sz="54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54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5400" b="1" kern="0" spc="50" baseline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Mẹ</a:t>
            </a:r>
            <a:r>
              <a:rPr lang="en-US" sz="54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em</a:t>
            </a:r>
            <a:r>
              <a:rPr lang="en-US" sz="54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</a:t>
            </a:r>
            <a:r>
              <a:rPr lang="en-US" sz="54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…..</a:t>
            </a:r>
            <a:endParaRPr kumimoji="0" lang="en-US" sz="5400" b="1" i="0" u="none" strike="noStrike" kern="0" cap="none" spc="50" normalizeH="0" baseline="0" noProof="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868930" cy="9220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>
            <a:fillRect/>
          </a:stretch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Rectangle: Rounded Corners 2"/>
          <p:cNvSpPr/>
          <p:nvPr/>
        </p:nvSpPr>
        <p:spPr>
          <a:xfrm>
            <a:off x="462116" y="914399"/>
            <a:ext cx="11267768" cy="581578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: Rounded Corners 3"/>
          <p:cNvSpPr/>
          <p:nvPr/>
        </p:nvSpPr>
        <p:spPr>
          <a:xfrm>
            <a:off x="1722269" y="127819"/>
            <a:ext cx="7501630" cy="69809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Quan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4695" y="1100045"/>
            <a:ext cx="7842610" cy="4199924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376040" y="5558880"/>
            <a:ext cx="9889724" cy="769441"/>
            <a:chOff x="708943" y="6018639"/>
            <a:chExt cx="5825836" cy="769441"/>
          </a:xfrm>
        </p:grpSpPr>
        <p:sp>
          <p:nvSpPr>
            <p:cNvPr id="8" name="TextBox 7"/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ED2F6A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99816" y="6018639"/>
              <a:ext cx="566097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Bình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Khang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đã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gặp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nhau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ở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đâu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376040" y="5472299"/>
            <a:ext cx="9889724" cy="769441"/>
            <a:chOff x="708943" y="6018639"/>
            <a:chExt cx="5825836" cy="769441"/>
          </a:xfrm>
        </p:grpSpPr>
        <p:sp>
          <p:nvSpPr>
            <p:cNvPr id="11" name="TextBox 10"/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ED2F6A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99816" y="6018639"/>
              <a:ext cx="566097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Khang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đã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giới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thiệu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gì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về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mình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pic>
        <p:nvPicPr>
          <p:cNvPr id="2" name="图片 10" descr="d1ca708a87c9b39e9bdf39142e09b55e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816975" y="-2054225"/>
            <a:ext cx="4064000" cy="4064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48207" y="988524"/>
            <a:ext cx="6247250" cy="506498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>
            <a:fillRect/>
          </a:stretch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>
            <a:fillRect/>
          </a:stretch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>
            <a:fillRect/>
          </a:stretch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639341" y="1624798"/>
            <a:ext cx="5064982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kumimoji="0" lang="en-US" sz="54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r>
              <a:rPr kumimoji="0" lang="en-US" sz="54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nhóm</a:t>
            </a:r>
            <a:r>
              <a:rPr kumimoji="0" lang="en-US" sz="54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</a:t>
            </a:r>
            <a:endParaRPr kumimoji="0" lang="en-US" sz="5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709468" y="2652288"/>
            <a:ext cx="506498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kumimoji="0" lang="en-US" sz="5400" b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5400" b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đáp</a:t>
            </a:r>
            <a:r>
              <a:rPr kumimoji="0" lang="en-US" sz="5400" b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kumimoji="0" lang="en-US" sz="5400" b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giới</a:t>
            </a:r>
            <a:r>
              <a:rPr kumimoji="0" lang="en-US" sz="5400" b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thiệu</a:t>
            </a:r>
            <a:r>
              <a:rPr kumimoji="0" lang="en-US" sz="5400" b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5400" b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bản</a:t>
            </a:r>
            <a:r>
              <a:rPr kumimoji="0" lang="en-US" sz="5400" b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thân</a:t>
            </a:r>
            <a:endParaRPr kumimoji="0" lang="en-US" sz="5400" b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>
            <a:fillRect/>
          </a:stretch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11292768" y="1987543"/>
            <a:ext cx="1091423" cy="1232181"/>
            <a:chOff x="115079" y="968971"/>
            <a:chExt cx="1091423" cy="1232181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4652">
              <a:off x="115079" y="968971"/>
              <a:ext cx="419196" cy="1232181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872" y="1274025"/>
              <a:ext cx="571630" cy="787579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7366578" y="3252718"/>
            <a:ext cx="4731798" cy="3759028"/>
            <a:chOff x="-591423" y="1707337"/>
            <a:chExt cx="7679682" cy="5787085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8" t="35025" r="59440" b="34782"/>
            <a:stretch>
              <a:fillRect/>
            </a:stretch>
          </p:blipFill>
          <p:spPr>
            <a:xfrm>
              <a:off x="-591423" y="1707337"/>
              <a:ext cx="4429760" cy="5492902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71" t="36973" r="10977" b="32834"/>
            <a:stretch>
              <a:fillRect/>
            </a:stretch>
          </p:blipFill>
          <p:spPr>
            <a:xfrm>
              <a:off x="2621901" y="2001520"/>
              <a:ext cx="4466358" cy="5492902"/>
            </a:xfrm>
            <a:prstGeom prst="rect">
              <a:avLst/>
            </a:prstGeom>
          </p:spPr>
        </p:pic>
      </p:grpSp>
      <p:sp>
        <p:nvSpPr>
          <p:cNvPr id="3" name="Rectangle 2"/>
          <p:cNvSpPr/>
          <p:nvPr/>
        </p:nvSpPr>
        <p:spPr>
          <a:xfrm>
            <a:off x="490576" y="1000398"/>
            <a:ext cx="11025505" cy="8299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>
              <a:defRPr/>
            </a:pPr>
            <a:r>
              <a:rPr lang="en-US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lang="en-US" sz="48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2 - 3 </a:t>
            </a:r>
            <a:r>
              <a:rPr lang="en-US" sz="48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tự</a:t>
            </a:r>
            <a:r>
              <a:rPr lang="en-US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giới</a:t>
            </a:r>
            <a:r>
              <a:rPr lang="en-US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thiệu</a:t>
            </a:r>
            <a:r>
              <a:rPr lang="en-US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bản</a:t>
            </a:r>
            <a:r>
              <a:rPr lang="en-US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thân</a:t>
            </a:r>
            <a:r>
              <a:rPr lang="en-US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endParaRPr kumimoji="0" lang="en-US" sz="4800" b="1" i="0" u="none" strike="noStrike" kern="1200" cap="none" spc="0" normalizeH="0" baseline="0" noProof="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66631" y="1871347"/>
            <a:ext cx="7904728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>
              <a:defRPr/>
            </a:pPr>
            <a:r>
              <a:rPr lang="vi-VN" sz="48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Gợi ý (G):</a:t>
            </a:r>
          </a:p>
          <a:p>
            <a:pPr lvl="0">
              <a:defRPr/>
            </a:pPr>
            <a:r>
              <a:rPr lang="vi-VN" sz="48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Họ và tên của em là gì?</a:t>
            </a:r>
          </a:p>
          <a:p>
            <a:pPr lvl="0">
              <a:defRPr/>
            </a:pPr>
            <a:r>
              <a:rPr lang="vi-VN" sz="48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Em học lớp nào, trường nào?</a:t>
            </a:r>
          </a:p>
          <a:p>
            <a:pPr lvl="0">
              <a:defRPr/>
            </a:pPr>
            <a:r>
              <a:rPr lang="vi-VN" sz="48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Sở thích của em là gì?</a:t>
            </a:r>
            <a:endParaRPr kumimoji="0" lang="en-US" sz="48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s 3"/>
          <p:cNvSpPr/>
          <p:nvPr/>
        </p:nvSpPr>
        <p:spPr>
          <a:xfrm>
            <a:off x="8749665" y="0"/>
            <a:ext cx="3442335" cy="2197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88" descr="3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90" y="1177326"/>
            <a:ext cx="12182168" cy="5405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89" descr="4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9300">
            <a:off x="-2622533" y="6284612"/>
            <a:ext cx="1274233" cy="61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90" descr="4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55928" y="6943724"/>
            <a:ext cx="2252133" cy="1093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91" descr="4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37050">
            <a:off x="-406917" y="6872411"/>
            <a:ext cx="1661583" cy="806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F:\360安全浏览器下载\六一\Nipic_2531170_b95b5e79d8a6cffe\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12931" y="440024"/>
            <a:ext cx="2177371" cy="2991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77592" y="2153363"/>
            <a:ext cx="873252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40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lang="vi-VN" sz="340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Chào </a:t>
            </a:r>
            <a:r>
              <a:rPr lang="vi-VN" sz="34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 bạn! Mình tên là Mai Thu Trang, năm nay mình bảy tuổi. Hiện nay mình đang học lớp 2 trường Tiểu học Dịch Vọng A</a:t>
            </a:r>
            <a:r>
              <a:rPr lang="en-US" sz="34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vi-VN" sz="34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 thích học tất cả các môn. Ngoài giờ học mình còn thường chơi nhảy dây, cầu lông</a:t>
            </a:r>
            <a:r>
              <a:rPr lang="vi-VN" sz="340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vi-VN" sz="340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 mong ước sau này trở thành một bác sĩ giỏi.</a:t>
            </a:r>
            <a:endParaRPr lang="vi-VN" sz="340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6.58017E-7 L 0.30851 -0.27186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34" y="-13593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4.10565E-6 L 0.36493 -0.33241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47" y="-1662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4.16435E-6 L 0.81181 -0.80568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590" y="-402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0" y="0"/>
            <a:ext cx="11303000" cy="720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1"/>
          <p:cNvSpPr txBox="1"/>
          <p:nvPr/>
        </p:nvSpPr>
        <p:spPr>
          <a:xfrm>
            <a:off x="3670300" y="2939415"/>
            <a:ext cx="524256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HOẠT </a:t>
            </a:r>
            <a:r>
              <a:rPr lang="en-US" sz="40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 </a:t>
            </a:r>
          </a:p>
          <a:p>
            <a:pPr algn="ctr"/>
            <a:r>
              <a:rPr lang="en-US" sz="40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CỦNG CỐ - TIẾP </a:t>
            </a:r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NỐI</a:t>
            </a:r>
          </a:p>
        </p:txBody>
      </p:sp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龚芝怡 - 卓别林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956264" y="1580225"/>
            <a:ext cx="6560598" cy="2168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chuẩn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bị</a:t>
            </a:r>
            <a:endParaRPr kumimoji="0" lang="en-US" sz="4500" b="1" i="0" u="none" strike="noStrike" kern="1200" cap="none" spc="0" normalizeH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vi-VN" sz="45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 bài thơ hoặc câu chuyện viết về thiếu nhi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2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2082657" y="0"/>
            <a:ext cx="7556500" cy="42418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352532" y="1252588"/>
            <a:ext cx="70167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1" i="0" u="none" strike="noStrike" kern="1200" cap="none" spc="0" normalizeH="0" baseline="0" noProof="0" dirty="0" err="1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/>
                <a:cs typeface="+mn-cs"/>
              </a:rPr>
              <a:t>Khởi</a:t>
            </a:r>
            <a:r>
              <a:rPr kumimoji="0" lang="en-US" sz="8000" b="1" i="0" u="none" strike="noStrike" kern="1200" cap="none" spc="0" normalizeH="0" baseline="0" noProof="0" dirty="0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/>
                <a:cs typeface="+mn-cs"/>
              </a:rPr>
              <a:t>động</a:t>
            </a:r>
            <a:endParaRPr kumimoji="0" lang="en-US" sz="8800" b="1" i="0" u="none" strike="noStrike" kern="1200" cap="none" spc="0" normalizeH="0" baseline="0" noProof="0" dirty="0">
              <a:ln w="22225">
                <a:solidFill>
                  <a:srgbClr val="7030A0"/>
                </a:solidFill>
                <a:prstDash val="solid"/>
              </a:ln>
              <a:solidFill>
                <a:srgbClr val="FFFF00"/>
              </a:solidFill>
              <a:effectLst>
                <a:glow rad="228600">
                  <a:srgbClr val="70AD47">
                    <a:satMod val="175000"/>
                    <a:alpha val="40000"/>
                  </a:srgbClr>
                </a:glow>
              </a:effectLst>
              <a:uLnTx/>
              <a:uFillTx/>
              <a:latin typeface="Arial" panose="020B0604020202020204"/>
              <a:cs typeface="+mn-cs"/>
            </a:endParaRPr>
          </a:p>
        </p:txBody>
      </p:sp>
      <p:pic>
        <p:nvPicPr>
          <p:cNvPr id="11" name="图片 10" descr="d1ca708a87c9b39e9bdf39142e09b55e"/>
          <p:cNvPicPr/>
          <p:nvPr/>
        </p:nvPicPr>
        <p:blipFill>
          <a:blip r:embed="rId5"/>
          <a:stretch>
            <a:fillRect/>
          </a:stretch>
        </p:blipFill>
        <p:spPr>
          <a:xfrm>
            <a:off x="8715375" y="-2051685"/>
            <a:ext cx="4064000" cy="42843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76484" y="2807460"/>
            <a:ext cx="3999737" cy="3999737"/>
          </a:xfrm>
          <a:prstGeom prst="rect">
            <a:avLst/>
          </a:prstGeom>
          <a:ln>
            <a:noFill/>
          </a:ln>
        </p:spPr>
      </p:pic>
      <p:pic>
        <p:nvPicPr>
          <p:cNvPr id="7" name="581c6ee138d9f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41322" y="297406"/>
            <a:ext cx="609600" cy="609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/>
          <a:srcRect l="13548" t="19986" r="55968" b="17188"/>
          <a:stretch>
            <a:fillRect/>
          </a:stretch>
        </p:blipFill>
        <p:spPr>
          <a:xfrm>
            <a:off x="9790235" y="4159002"/>
            <a:ext cx="2401765" cy="2782997"/>
          </a:xfrm>
          <a:prstGeom prst="rect">
            <a:avLst/>
          </a:prstGeom>
        </p:spPr>
      </p:pic>
      <p:pic>
        <p:nvPicPr>
          <p:cNvPr id="9" name="Picture 8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3144" y="4857559"/>
            <a:ext cx="1495945" cy="56699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89681" y="2726274"/>
            <a:ext cx="1476972" cy="147697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17846" y="1685427"/>
            <a:ext cx="10780825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prstTxWarp prst="textChevr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600" b="1" i="0" u="none" strike="noStrike" kern="0" cap="none" spc="50" normalizeH="0" baseline="0" noProof="0" dirty="0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THỢ SĂN HẠT DẺ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766 -0.00579 L 0.83268 -0.0106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010" y="-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7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3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935980" y="-48871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3384038"/>
            <a:ext cx="3384258" cy="1422439"/>
          </a:xfrm>
          <a:prstGeom prst="rect">
            <a:avLst/>
          </a:prstGeom>
          <a:ln>
            <a:noFill/>
          </a:ln>
        </p:spPr>
      </p:pic>
      <p:sp>
        <p:nvSpPr>
          <p:cNvPr id="22" name="Rectangle 21"/>
          <p:cNvSpPr/>
          <p:nvPr/>
        </p:nvSpPr>
        <p:spPr>
          <a:xfrm>
            <a:off x="1670442" y="648916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54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Đồng</a:t>
            </a:r>
            <a:r>
              <a:rPr lang="en-US" sz="54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hồ</a:t>
            </a:r>
            <a:r>
              <a:rPr lang="en-US" sz="54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</a:t>
            </a:r>
            <a:r>
              <a:rPr lang="en-US" sz="54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từ</a:t>
            </a:r>
            <a:r>
              <a:rPr lang="en-US" sz="54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chỉ</a:t>
            </a:r>
            <a:endParaRPr lang="en-US" sz="5400" b="1" kern="0" spc="5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54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Người</a:t>
            </a:r>
            <a:r>
              <a:rPr lang="en-US" sz="54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hay </a:t>
            </a:r>
            <a:r>
              <a:rPr lang="en-US" sz="54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vật</a:t>
            </a:r>
            <a:r>
              <a:rPr lang="en-US" sz="54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  <a:endParaRPr kumimoji="0" lang="en-US" sz="5400" b="1" i="0" u="none" strike="noStrike" kern="0" cap="none" spc="50" normalizeH="0" baseline="0" noProof="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3384038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985437" y="2941753"/>
            <a:ext cx="1001611" cy="1531482"/>
            <a:chOff x="3985437" y="2941753"/>
            <a:chExt cx="1001611" cy="1531482"/>
          </a:xfrm>
        </p:grpSpPr>
        <p:pic>
          <p:nvPicPr>
            <p:cNvPr id="15" name="Picture 14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9" action="ppaction://hlinksldjump"/>
            </p:cNvPr>
            <p:cNvSpPr txBox="1"/>
            <p:nvPr/>
          </p:nvSpPr>
          <p:spPr>
            <a:xfrm>
              <a:off x="4396412" y="2941753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897095" y="2964459"/>
            <a:ext cx="1001611" cy="1570159"/>
            <a:chOff x="6897095" y="2964459"/>
            <a:chExt cx="1001611" cy="1570159"/>
          </a:xfrm>
        </p:grpSpPr>
        <p:pic>
          <p:nvPicPr>
            <p:cNvPr id="26" name="Picture 25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11" action="ppaction://hlinksldjump"/>
            </p:cNvPr>
            <p:cNvSpPr txBox="1"/>
            <p:nvPr/>
          </p:nvSpPr>
          <p:spPr>
            <a:xfrm>
              <a:off x="6986612" y="2964459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B</a:t>
              </a:r>
            </a:p>
          </p:txBody>
        </p:sp>
      </p:grpSp>
      <p:sp>
        <p:nvSpPr>
          <p:cNvPr id="31" name="TextBox 30">
            <a:hlinkClick r:id="rId9" action="ppaction://hlinksldjump"/>
          </p:cNvPr>
          <p:cNvSpPr txBox="1"/>
          <p:nvPr/>
        </p:nvSpPr>
        <p:spPr>
          <a:xfrm>
            <a:off x="1212363" y="3710536"/>
            <a:ext cx="34806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Chỉ</a:t>
            </a:r>
            <a:r>
              <a:rPr kumimoji="0" lang="en-US" sz="4400" b="0" i="0" u="none" strike="noStrike" kern="1200" cap="none" spc="0" normalizeH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hlinkClick r:id="rId11" action="ppaction://hlinksldjump"/>
          </p:cNvPr>
          <p:cNvSpPr txBox="1"/>
          <p:nvPr/>
        </p:nvSpPr>
        <p:spPr>
          <a:xfrm>
            <a:off x="8104521" y="3736839"/>
            <a:ext cx="268855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Chỉ</a:t>
            </a:r>
            <a:r>
              <a:rPr kumimoji="0" lang="en-US" sz="4400" b="0" i="0" u="none" strike="noStrike" kern="1200" cap="none" spc="0" normalizeH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0" name="Am-thanh-lam-phep-bang-cay-dua-tha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36600" y="-78798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31" grpId="0"/>
      <p:bldP spid="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3877945" cy="9220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!!!</a:t>
              </a: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>
            <a:fillRect/>
          </a:stretch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868930" cy="9220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>
            <a:fillRect/>
          </a:stretch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-50147"/>
            <a:ext cx="1120140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54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Công</a:t>
            </a:r>
            <a:r>
              <a:rPr lang="en-US" sz="54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an </a:t>
            </a:r>
            <a:r>
              <a:rPr lang="en-US" sz="54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</a:t>
            </a:r>
            <a:r>
              <a:rPr lang="en-US" sz="54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từ</a:t>
            </a:r>
            <a:r>
              <a:rPr lang="en-US" sz="54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chỉ</a:t>
            </a:r>
            <a:r>
              <a:rPr lang="en-US" sz="54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54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người</a:t>
            </a:r>
            <a:r>
              <a:rPr lang="en-US" sz="54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hay </a:t>
            </a:r>
            <a:r>
              <a:rPr lang="en-US" sz="54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chỉ</a:t>
            </a:r>
            <a:r>
              <a:rPr lang="en-US" sz="54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vật</a:t>
            </a:r>
            <a:endParaRPr lang="en-US" sz="5400" b="1" kern="0" spc="5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780706" y="4686364"/>
            <a:ext cx="4227376" cy="1866931"/>
            <a:chOff x="6780706" y="4686364"/>
            <a:chExt cx="4227376" cy="1866931"/>
          </a:xfrm>
        </p:grpSpPr>
        <p:pic>
          <p:nvPicPr>
            <p:cNvPr id="24" name="Picture 23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8" name="Group 37"/>
            <p:cNvGrpSpPr/>
            <p:nvPr/>
          </p:nvGrpSpPr>
          <p:grpSpPr>
            <a:xfrm>
              <a:off x="6780706" y="4686364"/>
              <a:ext cx="1333064" cy="1866931"/>
              <a:chOff x="6780706" y="4686364"/>
              <a:chExt cx="1333064" cy="1866931"/>
            </a:xfrm>
          </p:grpSpPr>
          <p:pic>
            <p:nvPicPr>
              <p:cNvPr id="27" name="Picture 26">
                <a:hlinkClick r:id="rId7" action="ppaction://hlinksldjump"/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49333" flipH="1">
                <a:off x="6703697" y="5143222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30" name="TextBox 29">
                <a:hlinkClick r:id="rId7" action="ppaction://hlinksldjump"/>
              </p:cNvPr>
              <p:cNvSpPr txBox="1"/>
              <p:nvPr/>
            </p:nvSpPr>
            <p:spPr>
              <a:xfrm>
                <a:off x="6971899" y="4686364"/>
                <a:ext cx="59503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B</a:t>
                </a:r>
              </a:p>
            </p:txBody>
          </p:sp>
        </p:grpSp>
        <p:sp>
          <p:nvSpPr>
            <p:cNvPr id="31" name="TextBox 30">
              <a:hlinkClick r:id="rId7" action="ppaction://hlinksldjump"/>
            </p:cNvPr>
            <p:cNvSpPr txBox="1"/>
            <p:nvPr/>
          </p:nvSpPr>
          <p:spPr>
            <a:xfrm>
              <a:off x="8238249" y="5425033"/>
              <a:ext cx="276983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Chỉ</a:t>
              </a: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người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935980" y="4683256"/>
            <a:ext cx="4298766" cy="1859147"/>
            <a:chOff x="935980" y="4683256"/>
            <a:chExt cx="4298766" cy="1859147"/>
          </a:xfrm>
        </p:grpSpPr>
        <p:pic>
          <p:nvPicPr>
            <p:cNvPr id="13" name="Picture 12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3901682" y="4683256"/>
              <a:ext cx="1333064" cy="1859147"/>
              <a:chOff x="3901682" y="4683256"/>
              <a:chExt cx="1333064" cy="1859147"/>
            </a:xfrm>
          </p:grpSpPr>
          <p:pic>
            <p:nvPicPr>
              <p:cNvPr id="25" name="Picture 24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824673" y="5132330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10" action="ppaction://hlinksldjump"/>
              </p:cNvPr>
              <p:cNvSpPr txBox="1"/>
              <p:nvPr/>
            </p:nvSpPr>
            <p:spPr>
              <a:xfrm>
                <a:off x="4475871" y="4683256"/>
                <a:ext cx="59503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A</a:t>
                </a:r>
              </a:p>
            </p:txBody>
          </p:sp>
        </p:grpSp>
        <p:sp>
          <p:nvSpPr>
            <p:cNvPr id="32" name="TextBox 31">
              <a:hlinkClick r:id="rId10" action="ppaction://hlinksldjump"/>
            </p:cNvPr>
            <p:cNvSpPr txBox="1"/>
            <p:nvPr/>
          </p:nvSpPr>
          <p:spPr>
            <a:xfrm>
              <a:off x="1767393" y="5408054"/>
              <a:ext cx="194155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Chỉ</a:t>
              </a: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vật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3877945" cy="9220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!!!</a:t>
              </a: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>
            <a:fillRect/>
          </a:stretch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868930" cy="9220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>
            <a:fillRect/>
          </a:stretch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273</Words>
  <Application>Microsoft Office PowerPoint</Application>
  <PresentationFormat>Widescreen</PresentationFormat>
  <Paragraphs>53</Paragraphs>
  <Slides>17</Slides>
  <Notes>8</Notes>
  <HiddenSlides>0</HiddenSlides>
  <MMClips>14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17</vt:i4>
      </vt:variant>
    </vt:vector>
  </HeadingPairs>
  <TitlesOfParts>
    <vt:vector size="49" baseType="lpstr">
      <vt:lpstr>Microsoft YaHei</vt:lpstr>
      <vt:lpstr>SimSun</vt:lpstr>
      <vt:lpstr>SimSun</vt:lpstr>
      <vt:lpstr>Arial</vt:lpstr>
      <vt:lpstr>Arial Black</vt:lpstr>
      <vt:lpstr>Arial-Rounded</vt:lpstr>
      <vt:lpstr>Arial-SGK-TV</vt:lpstr>
      <vt:lpstr>Averta Std CY Bold</vt:lpstr>
      <vt:lpstr>Calibri</vt:lpstr>
      <vt:lpstr>Calibri Light</vt:lpstr>
      <vt:lpstr>等线</vt:lpstr>
      <vt:lpstr>等线</vt:lpstr>
      <vt:lpstr>等线 Light</vt:lpstr>
      <vt:lpstr>iCiel Cadena</vt:lpstr>
      <vt:lpstr>Quicksand Medium</vt:lpstr>
      <vt:lpstr>Tahoma</vt:lpstr>
      <vt:lpstr>Times New Roman</vt:lpstr>
      <vt:lpstr>华康少女文字W5(P)</vt:lpstr>
      <vt:lpstr>思源黑体 CN Bold</vt:lpstr>
      <vt:lpstr>思源黑体 CN Regular</vt:lpstr>
      <vt:lpstr>汉仪跳跳体简</vt:lpstr>
      <vt:lpstr>2_Office 主题​​</vt:lpstr>
      <vt:lpstr>Office 主题​​</vt:lpstr>
      <vt:lpstr>3_Office 主题​​</vt:lpstr>
      <vt:lpstr>1_Office 主题</vt:lpstr>
      <vt:lpstr>Office 主题</vt:lpstr>
      <vt:lpstr>2_Office 主题</vt:lpstr>
      <vt:lpstr>Office Theme</vt:lpstr>
      <vt:lpstr>千图网拥有20W+精美PPT模板 更多PPT模板下载至：www.58pic.com/office/ppt​​</vt:lpstr>
      <vt:lpstr>https://www.freeppt7.com</vt:lpstr>
      <vt:lpstr>6_Office Theme</vt:lpstr>
      <vt:lpstr>Hoạt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HP</cp:lastModifiedBy>
  <cp:revision>8</cp:revision>
  <dcterms:created xsi:type="dcterms:W3CDTF">2021-07-24T02:29:00Z</dcterms:created>
  <dcterms:modified xsi:type="dcterms:W3CDTF">2023-09-07T14:36:54Z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0142A4309CB544B1A242ACF57F305DA7</vt:lpwstr>
  </property>
  <property fmtid="{D5CDD505-2E9C-101B-9397-08002B2CF9AE}" pid="3" name="KSOProductBuildVer">
    <vt:lpwstr>1033-11.2.0.11254</vt:lpwstr>
  </property>
</Properties>
</file>