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65" r:id="rId3"/>
    <p:sldMasterId id="2147483677" r:id="rId4"/>
    <p:sldMasterId id="2147483687" r:id="rId5"/>
  </p:sldMasterIdLst>
  <p:notesMasterIdLst>
    <p:notesMasterId r:id="rId20"/>
  </p:notesMasterIdLst>
  <p:sldIdLst>
    <p:sldId id="11088422" r:id="rId6"/>
    <p:sldId id="361" r:id="rId7"/>
    <p:sldId id="266" r:id="rId8"/>
    <p:sldId id="256" r:id="rId9"/>
    <p:sldId id="257" r:id="rId10"/>
    <p:sldId id="258" r:id="rId11"/>
    <p:sldId id="11088414" r:id="rId12"/>
    <p:sldId id="275" r:id="rId13"/>
    <p:sldId id="11088416" r:id="rId14"/>
    <p:sldId id="11088417" r:id="rId15"/>
    <p:sldId id="11088418" r:id="rId16"/>
    <p:sldId id="375" r:id="rId17"/>
    <p:sldId id="343" r:id="rId18"/>
    <p:sldId id="34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56CCF-DB82-4169-803B-7B5660056BDE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E8F61-8673-45BA-96FF-4FA2B0CA09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7FE081F-4352-4F18-BEDA-C66D1965C30F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19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5.png"/><Relationship Id="rId4" Type="http://schemas.openxmlformats.org/officeDocument/2006/relationships/image" Target="../media/image10.jpe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GIF"/><Relationship Id="rId5" Type="http://schemas.openxmlformats.org/officeDocument/2006/relationships/image" Target="../media/image16.GIF"/><Relationship Id="rId10" Type="http://schemas.openxmlformats.org/officeDocument/2006/relationships/image" Target="../media/image18.jpeg"/><Relationship Id="rId4" Type="http://schemas.openxmlformats.org/officeDocument/2006/relationships/image" Target="../media/image10.jpe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GIF"/><Relationship Id="rId5" Type="http://schemas.openxmlformats.org/officeDocument/2006/relationships/image" Target="../media/image16.GIF"/><Relationship Id="rId10" Type="http://schemas.openxmlformats.org/officeDocument/2006/relationships/image" Target="../media/image18.jpeg"/><Relationship Id="rId4" Type="http://schemas.openxmlformats.org/officeDocument/2006/relationships/image" Target="../media/image10.jpe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GIF"/><Relationship Id="rId5" Type="http://schemas.openxmlformats.org/officeDocument/2006/relationships/image" Target="../media/image16.GIF"/><Relationship Id="rId10" Type="http://schemas.openxmlformats.org/officeDocument/2006/relationships/image" Target="../media/image18.jpeg"/><Relationship Id="rId4" Type="http://schemas.openxmlformats.org/officeDocument/2006/relationships/image" Target="../media/image10.jpe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0" y="4156797"/>
            <a:ext cx="12192000" cy="2701204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5" cstate="screen"/>
          <a:stretch>
            <a:fillRect/>
          </a:stretch>
        </p:blipFill>
        <p:spPr>
          <a:xfrm>
            <a:off x="1896745" y="4406309"/>
            <a:ext cx="2779395" cy="2394585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5233670" y="5226965"/>
            <a:ext cx="2170430" cy="157392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7" cstate="screen"/>
          <a:stretch>
            <a:fillRect/>
          </a:stretch>
        </p:blipFill>
        <p:spPr>
          <a:xfrm rot="1426081">
            <a:off x="10361477" y="520698"/>
            <a:ext cx="1145712" cy="1495432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8"/>
          <a:stretch>
            <a:fillRect/>
          </a:stretch>
        </p:blipFill>
        <p:spPr>
          <a:xfrm>
            <a:off x="190500" y="-180730"/>
            <a:ext cx="2428875" cy="2428875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7556" y="225511"/>
            <a:ext cx="93765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2712633" y="2439181"/>
            <a:ext cx="6767282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73860" y="3147060"/>
            <a:ext cx="8845550" cy="1846580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000" b="1" spc="600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 tập 1: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000" b="1" spc="600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Từ ngữ chỉ sự vật, hoạt động. Câu giới thiệu.</a:t>
            </a:r>
          </a:p>
        </p:txBody>
      </p:sp>
      <p:sp>
        <p:nvSpPr>
          <p:cNvPr id="5" name="Rectangles 4"/>
          <p:cNvSpPr/>
          <p:nvPr/>
        </p:nvSpPr>
        <p:spPr>
          <a:xfrm>
            <a:off x="8871585" y="0"/>
            <a:ext cx="3320415" cy="226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graphicFrame>
        <p:nvGraphicFramePr>
          <p:cNvPr id="15" name="Table 5"/>
          <p:cNvGraphicFramePr>
            <a:graphicFrameLocks noGrp="1"/>
          </p:cNvGraphicFramePr>
          <p:nvPr/>
        </p:nvGraphicFramePr>
        <p:xfrm>
          <a:off x="2058272" y="1965326"/>
          <a:ext cx="8434962" cy="3894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9837">
                <a:tc gridSpan="2"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Chỉ sự vật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giáo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Chải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sỹ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bảng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gái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06800" y="680720"/>
            <a:ext cx="50088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Kiểm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</a:t>
            </a:r>
            <a:endParaRPr lang="en-US" sz="4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8971915" y="6604000"/>
            <a:ext cx="3320415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747" y="1354558"/>
            <a:ext cx="9915154" cy="377618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616599" y="2836099"/>
            <a:ext cx="1635605" cy="16488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616599" y="2945535"/>
            <a:ext cx="1683725" cy="7861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616599" y="3731646"/>
            <a:ext cx="1683725" cy="8207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s 3"/>
          <p:cNvSpPr/>
          <p:nvPr/>
        </p:nvSpPr>
        <p:spPr>
          <a:xfrm>
            <a:off x="8971915" y="6604000"/>
            <a:ext cx="3320415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>
            <a:fillRect/>
          </a:stretch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>
            <a:fillRect/>
          </a:stretch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>
            <a:fillRect/>
          </a:stretch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31225" y="2001520"/>
            <a:ext cx="4717521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8971915" y="6644640"/>
            <a:ext cx="3320415" cy="213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t="7778" r="5336" b="75097"/>
          <a:stretch>
            <a:fillRect/>
          </a:stretch>
        </p:blipFill>
        <p:spPr>
          <a:xfrm rot="660128">
            <a:off x="9604002" y="-248082"/>
            <a:ext cx="2538847" cy="216377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4112852" y="2138068"/>
            <a:ext cx="3109972" cy="3691772"/>
            <a:chOff x="3963397" y="1589167"/>
            <a:chExt cx="3565106" cy="3816760"/>
          </a:xfrm>
        </p:grpSpPr>
        <p:sp>
          <p:nvSpPr>
            <p:cNvPr id="2" name="矩形 1"/>
            <p:cNvSpPr/>
            <p:nvPr/>
          </p:nvSpPr>
          <p:spPr>
            <a:xfrm>
              <a:off x="4861367" y="2118167"/>
              <a:ext cx="1990846" cy="2812648"/>
            </a:xfrm>
            <a:prstGeom prst="rect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397" y="1589167"/>
              <a:ext cx="3565106" cy="3816760"/>
            </a:xfrm>
            <a:prstGeom prst="rect">
              <a:avLst/>
            </a:prstGeom>
          </p:spPr>
        </p:pic>
      </p:grpSp>
      <p:sp>
        <p:nvSpPr>
          <p:cNvPr id="17" name="Thought Bubble: Cloud 16"/>
          <p:cNvSpPr/>
          <p:nvPr/>
        </p:nvSpPr>
        <p:spPr>
          <a:xfrm>
            <a:off x="7032579" y="395962"/>
            <a:ext cx="4559653" cy="2004362"/>
          </a:xfrm>
          <a:prstGeom prst="cloudCallout">
            <a:avLst>
              <a:gd name="adj1" fmla="val -48344"/>
              <a:gd name="adj2" fmla="val 5727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8971915" y="6604000"/>
            <a:ext cx="3320415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>
            <a:fillRect/>
          </a:stretch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>
            <a:fillRect/>
          </a:stretch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11442700" y="6604000"/>
            <a:ext cx="749300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1"/>
          <p:cNvSpPr txBox="1"/>
          <p:nvPr/>
        </p:nvSpPr>
        <p:spPr>
          <a:xfrm>
            <a:off x="2137270" y="1747717"/>
            <a:ext cx="7599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 </a:t>
            </a:r>
            <a:r>
              <a: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 </a:t>
            </a:r>
          </a:p>
          <a:p>
            <a:pPr algn="ctr"/>
            <a:r>
              <a:rPr lang="en-US" sz="4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VẬN DỤNG- </a:t>
            </a:r>
            <a:r>
              <a: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11" name="图片 10" descr="d1ca708a87c9b39e9bdf39142e09b55e"/>
          <p:cNvPicPr/>
          <p:nvPr/>
        </p:nvPicPr>
        <p:blipFill>
          <a:blip r:embed="rId5"/>
          <a:stretch>
            <a:fillRect/>
          </a:stretch>
        </p:blipFill>
        <p:spPr>
          <a:xfrm>
            <a:off x="8715375" y="-2051685"/>
            <a:ext cx="4064000" cy="4284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/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NHỎ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VÀ MẬT HOA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9" action="ppaction://hlinksldjump"/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TextBox 33">
            <a:hlinkClick r:id="rId9" action="ppaction://hlinksldjump"/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BẮT ĐẦU</a:t>
            </a:r>
          </a:p>
        </p:txBody>
      </p:sp>
      <p:pic>
        <p:nvPicPr>
          <p:cNvPr id="35" name="ChiOngNauVaEmBeBeat-VA-52627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24000" y="-1869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6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a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b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c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 d</a:t>
            </a:r>
          </a:p>
        </p:txBody>
      </p:sp>
      <p:sp>
        <p:nvSpPr>
          <p:cNvPr id="22" name="cauhoi"/>
          <p:cNvSpPr/>
          <p:nvPr/>
        </p:nvSpPr>
        <p:spPr>
          <a:xfrm>
            <a:off x="1917144" y="146093"/>
            <a:ext cx="8655728" cy="15820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950140" y="429814"/>
            <a:ext cx="6471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a, b, c, d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x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s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 b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xê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d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t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 b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6259" y="1465957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 tranh, tìm từ ngữ: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Chỉ sự vật: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Chỉ người: học sinh,…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Chỉ vật: cặp sách,…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Chỉ hoạt động: đi học,…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328" y="657084"/>
            <a:ext cx="5764531" cy="5475514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8871585" y="6569710"/>
            <a:ext cx="3320415" cy="332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/>
          <p:cNvPicPr>
            <a:picLocks noChangeAspect="1"/>
          </p:cNvPicPr>
          <p:nvPr/>
        </p:nvPicPr>
        <p:blipFill rotWithShape="1">
          <a:blip r:embed="rId5" cstate="screen"/>
          <a:srcRect b="14566"/>
          <a:stretch>
            <a:fillRect/>
          </a:stretch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graphicFrame>
        <p:nvGraphicFramePr>
          <p:cNvPr id="15" name="Table 5"/>
          <p:cNvGraphicFramePr>
            <a:graphicFrameLocks noGrp="1"/>
          </p:cNvGraphicFramePr>
          <p:nvPr/>
        </p:nvGraphicFramePr>
        <p:xfrm>
          <a:off x="2332592" y="451486"/>
          <a:ext cx="8434773" cy="2592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9837">
                <a:tc gridSpan="2"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Chỉ sự vật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1" name="times up"/>
          <p:cNvGrpSpPr/>
          <p:nvPr/>
        </p:nvGrpSpPr>
        <p:grpSpPr>
          <a:xfrm>
            <a:off x="5300520" y="5805550"/>
            <a:ext cx="1534313" cy="564658"/>
            <a:chOff x="4284637" y="-304827"/>
            <a:chExt cx="2669678" cy="697560"/>
          </a:xfrm>
        </p:grpSpPr>
        <p:sp>
          <p:nvSpPr>
            <p:cNvPr id="22" name="Rounded Rectangle 203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04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5393738" y="3358963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707" y="3663344"/>
            <a:ext cx="2181442" cy="2174522"/>
          </a:xfrm>
          <a:prstGeom prst="rect">
            <a:avLst/>
          </a:prstGeom>
        </p:spPr>
      </p:pic>
      <p:grpSp>
        <p:nvGrpSpPr>
          <p:cNvPr id="26" name="Clock hand spin"/>
          <p:cNvGrpSpPr/>
          <p:nvPr/>
        </p:nvGrpSpPr>
        <p:grpSpPr>
          <a:xfrm rot="1786145">
            <a:off x="5446924" y="4357569"/>
            <a:ext cx="1115558" cy="1081045"/>
            <a:chOff x="840573" y="2379277"/>
            <a:chExt cx="3829048" cy="3849975"/>
          </a:xfrm>
        </p:grpSpPr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/>
            </a:p>
          </p:txBody>
        </p:sp>
        <p:sp>
          <p:nvSpPr>
            <p:cNvPr id="28" name="hour hand"/>
            <p:cNvSpPr/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353498" y="4660334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41883" y="5222593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3738" y="4660335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04336" y="4242248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94880" y="5939146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8971915" y="6604000"/>
            <a:ext cx="3320415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276</Words>
  <Application>Microsoft Office PowerPoint</Application>
  <PresentationFormat>Widescreen</PresentationFormat>
  <Paragraphs>70</Paragraphs>
  <Slides>14</Slides>
  <Notes>10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Microsoft YaHei</vt:lpstr>
      <vt:lpstr>宋体</vt:lpstr>
      <vt:lpstr>Arial</vt:lpstr>
      <vt:lpstr>Arial-Rounded</vt:lpstr>
      <vt:lpstr>Calibri</vt:lpstr>
      <vt:lpstr>DengXian</vt:lpstr>
      <vt:lpstr>DengXian</vt:lpstr>
      <vt:lpstr>等线 Light</vt:lpstr>
      <vt:lpstr>Times New Roman</vt:lpstr>
      <vt:lpstr>思源黑体 CN Regular</vt:lpstr>
      <vt:lpstr>Office 主题</vt:lpstr>
      <vt:lpstr>Office Theme</vt:lpstr>
      <vt:lpstr>Office 主题​​</vt:lpstr>
      <vt:lpstr>3_Office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Nhìn tranh, tìm từ ngữ: a. Chỉ sự vật: - Chỉ người: học sinh,… - Chỉ vật: cặp sách,… b. Chỉ hoạt động: đi học,…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11</cp:revision>
  <dcterms:created xsi:type="dcterms:W3CDTF">2021-07-24T01:32:00Z</dcterms:created>
  <dcterms:modified xsi:type="dcterms:W3CDTF">2023-09-07T01:35:26Z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C45642B9CA134709A954F5FAAFFDCFA5</vt:lpwstr>
  </property>
  <property fmtid="{D5CDD505-2E9C-101B-9397-08002B2CF9AE}" pid="3" name="KSOProductBuildVer">
    <vt:lpwstr>1033-11.2.0.11254</vt:lpwstr>
  </property>
</Properties>
</file>