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8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78" r:id="rId4"/>
    <p:sldMasterId id="2147483690" r:id="rId5"/>
    <p:sldMasterId id="2147483701" r:id="rId6"/>
    <p:sldMasterId id="2147483713" r:id="rId7"/>
    <p:sldMasterId id="2147483722" r:id="rId8"/>
    <p:sldMasterId id="2147483734" r:id="rId9"/>
  </p:sldMasterIdLst>
  <p:notesMasterIdLst>
    <p:notesMasterId r:id="rId37"/>
  </p:notesMasterIdLst>
  <p:sldIdLst>
    <p:sldId id="11088444" r:id="rId10"/>
    <p:sldId id="360" r:id="rId11"/>
    <p:sldId id="264" r:id="rId12"/>
    <p:sldId id="258" r:id="rId13"/>
    <p:sldId id="470" r:id="rId14"/>
    <p:sldId id="473" r:id="rId15"/>
    <p:sldId id="471" r:id="rId16"/>
    <p:sldId id="257" r:id="rId17"/>
    <p:sldId id="263" r:id="rId18"/>
    <p:sldId id="474" r:id="rId19"/>
    <p:sldId id="331" r:id="rId20"/>
    <p:sldId id="367" r:id="rId21"/>
    <p:sldId id="11088392" r:id="rId22"/>
    <p:sldId id="11088397" r:id="rId23"/>
    <p:sldId id="11088395" r:id="rId24"/>
    <p:sldId id="11088396" r:id="rId25"/>
    <p:sldId id="11088398" r:id="rId26"/>
    <p:sldId id="11088399" r:id="rId27"/>
    <p:sldId id="11088416" r:id="rId28"/>
    <p:sldId id="335" r:id="rId29"/>
    <p:sldId id="11088401" r:id="rId30"/>
    <p:sldId id="11088415" r:id="rId31"/>
    <p:sldId id="342" r:id="rId32"/>
    <p:sldId id="11088402" r:id="rId33"/>
    <p:sldId id="284" r:id="rId34"/>
    <p:sldId id="11088403" r:id="rId35"/>
    <p:sldId id="11088413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viewProps" Target="viewProps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8BAA63-1C2B-412B-B4F8-7DEA9A647260}" type="datetimeFigureOut">
              <a:rPr lang="en-US" smtClean="0"/>
              <a:t>07/09/2023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217677-8C0B-478A-A164-999F7F89ADC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9204960" y="23813"/>
            <a:ext cx="292608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tranthao121004@gmail.com</a:t>
            </a:r>
            <a:endParaRPr lang="zh-CN" altLang="en-US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07/09/2023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07/09/2023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07/09/2023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07/09/2023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07/09/2023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07/09/2023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07/09/2023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07/09/2023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07/09/2023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07/09/2023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07/09/2023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7FE081F-4352-4F18-BEDA-C66D1965C30F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07/09/2023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07/09/2023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07/09/2023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07/09/2023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07/09/2023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07/09/2023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07/09/2023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07/09/2023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07/09/2023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07/09/2023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07/09/2023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3.jpeg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3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858000" y="3175"/>
            <a:ext cx="403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/>
              <a:t>07/09/2023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9265920" y="94734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9398977" y="54933"/>
            <a:ext cx="311178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9265920" y="94733"/>
            <a:ext cx="2809539" cy="270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07/09/2023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9265920" y="94733"/>
            <a:ext cx="27432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1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9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image" Target="../media/image39.png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image" Target="../media/image38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notesSlide" Target="../notesSlides/notesSlide7.xml"/><Relationship Id="rId5" Type="http://schemas.openxmlformats.org/officeDocument/2006/relationships/tags" Target="../tags/tag7.xml"/><Relationship Id="rId10" Type="http://schemas.openxmlformats.org/officeDocument/2006/relationships/slideLayout" Target="../slideLayouts/slideLayout39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1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62.png"/><Relationship Id="rId3" Type="http://schemas.openxmlformats.org/officeDocument/2006/relationships/image" Target="../media/image56.png"/><Relationship Id="rId7" Type="http://schemas.openxmlformats.org/officeDocument/2006/relationships/image" Target="../media/image54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53.png"/><Relationship Id="rId11" Type="http://schemas.openxmlformats.org/officeDocument/2006/relationships/image" Target="../media/image60.png"/><Relationship Id="rId5" Type="http://schemas.openxmlformats.org/officeDocument/2006/relationships/image" Target="../media/image57.png"/><Relationship Id="rId10" Type="http://schemas.openxmlformats.org/officeDocument/2006/relationships/image" Target="../media/image59.png"/><Relationship Id="rId4" Type="http://schemas.openxmlformats.org/officeDocument/2006/relationships/image" Target="../media/image51.png"/><Relationship Id="rId9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7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image" Target="../media/image14.GIF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4.GIF"/><Relationship Id="rId18" Type="http://schemas.openxmlformats.org/officeDocument/2006/relationships/image" Target="../media/image18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5.GIF"/><Relationship Id="rId17" Type="http://schemas.openxmlformats.org/officeDocument/2006/relationships/image" Target="../media/image23.GIF"/><Relationship Id="rId2" Type="http://schemas.openxmlformats.org/officeDocument/2006/relationships/audio" Target="../media/media2.mp3"/><Relationship Id="rId16" Type="http://schemas.openxmlformats.org/officeDocument/2006/relationships/image" Target="../media/image22.GIF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12.xml"/><Relationship Id="rId5" Type="http://schemas.microsoft.com/office/2007/relationships/media" Target="../media/media4.mp3"/><Relationship Id="rId15" Type="http://schemas.openxmlformats.org/officeDocument/2006/relationships/image" Target="../media/image21.GIF"/><Relationship Id="rId10" Type="http://schemas.openxmlformats.org/officeDocument/2006/relationships/audio" Target="../media/media6.mp3"/><Relationship Id="rId19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20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5.GIF"/><Relationship Id="rId12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GIF"/><Relationship Id="rId11" Type="http://schemas.openxmlformats.org/officeDocument/2006/relationships/image" Target="../media/image26.GIF"/><Relationship Id="rId5" Type="http://schemas.openxmlformats.org/officeDocument/2006/relationships/audio" Target="../media/audio4.wav"/><Relationship Id="rId15" Type="http://schemas.openxmlformats.org/officeDocument/2006/relationships/image" Target="../media/image28.GIF"/><Relationship Id="rId10" Type="http://schemas.openxmlformats.org/officeDocument/2006/relationships/image" Target="../media/image23.GIF"/><Relationship Id="rId4" Type="http://schemas.openxmlformats.org/officeDocument/2006/relationships/audio" Target="../media/audio3.wav"/><Relationship Id="rId9" Type="http://schemas.openxmlformats.org/officeDocument/2006/relationships/image" Target="../media/image25.GIF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26.GIF"/><Relationship Id="rId12" Type="http://schemas.openxmlformats.org/officeDocument/2006/relationships/image" Target="../media/image30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GIF"/><Relationship Id="rId11" Type="http://schemas.openxmlformats.org/officeDocument/2006/relationships/image" Target="../media/image23.GIF"/><Relationship Id="rId5" Type="http://schemas.openxmlformats.org/officeDocument/2006/relationships/image" Target="../media/image24.GIF"/><Relationship Id="rId15" Type="http://schemas.microsoft.com/office/2007/relationships/hdphoto" Target="../media/hdphoto1.wdp"/><Relationship Id="rId10" Type="http://schemas.openxmlformats.org/officeDocument/2006/relationships/image" Target="../media/image25.GIF"/><Relationship Id="rId4" Type="http://schemas.openxmlformats.org/officeDocument/2006/relationships/audio" Target="../media/audio4.wav"/><Relationship Id="rId9" Type="http://schemas.openxmlformats.org/officeDocument/2006/relationships/image" Target="../media/image14.GIF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13" Type="http://schemas.openxmlformats.org/officeDocument/2006/relationships/image" Target="../media/image18.png"/><Relationship Id="rId3" Type="http://schemas.openxmlformats.org/officeDocument/2006/relationships/audio" Target="../media/audio3.wav"/><Relationship Id="rId7" Type="http://schemas.openxmlformats.org/officeDocument/2006/relationships/image" Target="../media/image14.GIF"/><Relationship Id="rId12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GIF"/><Relationship Id="rId11" Type="http://schemas.openxmlformats.org/officeDocument/2006/relationships/image" Target="../media/image27.png"/><Relationship Id="rId5" Type="http://schemas.openxmlformats.org/officeDocument/2006/relationships/image" Target="../media/image24.GIF"/><Relationship Id="rId10" Type="http://schemas.openxmlformats.org/officeDocument/2006/relationships/image" Target="../media/image26.GIF"/><Relationship Id="rId4" Type="http://schemas.openxmlformats.org/officeDocument/2006/relationships/audio" Target="../media/audio4.wav"/><Relationship Id="rId9" Type="http://schemas.openxmlformats.org/officeDocument/2006/relationships/image" Target="../media/image23.GIF"/><Relationship Id="rId14" Type="http://schemas.openxmlformats.org/officeDocument/2006/relationships/image" Target="../media/image3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p3"/><Relationship Id="rId7" Type="http://schemas.openxmlformats.org/officeDocument/2006/relationships/image" Target="../media/image19.png"/><Relationship Id="rId2" Type="http://schemas.microsoft.com/office/2007/relationships/media" Target="../media/media7.mp3"/><Relationship Id="rId1" Type="http://schemas.openxmlformats.org/officeDocument/2006/relationships/tags" Target="../tags/tag2.xml"/><Relationship Id="rId6" Type="http://schemas.openxmlformats.org/officeDocument/2006/relationships/image" Target="../media/image32.jpe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4" cstate="screen"/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5" cstate="screen"/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6" cstate="screen"/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7" cstate="screen"/>
          <a:stretch>
            <a:fillRect/>
          </a:stretch>
        </p:blipFill>
        <p:spPr>
          <a:xfrm rot="1426081">
            <a:off x="10361477" y="520698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8"/>
          <a:stretch>
            <a:fillRect/>
          </a:stretch>
        </p:blipFill>
        <p:spPr>
          <a:xfrm>
            <a:off x="190500" y="-180730"/>
            <a:ext cx="2428875" cy="2428875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386601" y="299171"/>
            <a:ext cx="937656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</a:p>
        </p:txBody>
      </p:sp>
      <p:sp>
        <p:nvSpPr>
          <p:cNvPr id="14" name="文本框 9"/>
          <p:cNvSpPr txBox="1"/>
          <p:nvPr/>
        </p:nvSpPr>
        <p:spPr>
          <a:xfrm>
            <a:off x="2712633" y="2439181"/>
            <a:ext cx="6767282" cy="707886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vi-VN" sz="7200" b="1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TIẾNG VIỆT</a:t>
            </a: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896517" y="3429680"/>
            <a:ext cx="8356828" cy="615315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4000" b="1" spc="600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Đọc: Ngày hôm qua đâu rồi</a:t>
            </a:r>
          </a:p>
        </p:txBody>
      </p:sp>
      <p:sp>
        <p:nvSpPr>
          <p:cNvPr id="5" name="Rectangles 4"/>
          <p:cNvSpPr/>
          <p:nvPr/>
        </p:nvSpPr>
        <p:spPr>
          <a:xfrm>
            <a:off x="8871585" y="0"/>
            <a:ext cx="3320415" cy="3600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135"/>
          <p:cNvGrpSpPr/>
          <p:nvPr/>
        </p:nvGrpSpPr>
        <p:grpSpPr>
          <a:xfrm>
            <a:off x="1237103" y="240305"/>
            <a:ext cx="10203529" cy="966897"/>
            <a:chOff x="2470108" y="2002067"/>
            <a:chExt cx="8236231" cy="966897"/>
          </a:xfrm>
        </p:grpSpPr>
        <p:sp>
          <p:nvSpPr>
            <p:cNvPr id="9" name="23"/>
            <p:cNvSpPr/>
            <p:nvPr/>
          </p:nvSpPr>
          <p:spPr>
            <a:xfrm>
              <a:off x="2470108" y="2002067"/>
              <a:ext cx="8236231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ED2F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0" name="137"/>
            <p:cNvSpPr txBox="1"/>
            <p:nvPr/>
          </p:nvSpPr>
          <p:spPr>
            <a:xfrm>
              <a:off x="2470109" y="2129641"/>
              <a:ext cx="7844149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Kể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lại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những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việc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đã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làm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ngày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hôm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qua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Picture 15" descr="A picture containing clipart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158" y="1614084"/>
            <a:ext cx="7228679" cy="41475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462116" y="914399"/>
            <a:ext cx="11267768" cy="581578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/>
          <p:cNvSpPr/>
          <p:nvPr/>
        </p:nvSpPr>
        <p:spPr>
          <a:xfrm>
            <a:off x="3042356" y="175613"/>
            <a:ext cx="5566299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5185" y="1167442"/>
            <a:ext cx="5090321" cy="500271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Xoa đầu em, bố 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Đợi đến ngày tỏa hương.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99099" y="1040373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BẾ KIẾN QUỐC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668" y="1693881"/>
            <a:ext cx="4007056" cy="4642089"/>
          </a:xfrm>
          <a:prstGeom prst="rect">
            <a:avLst/>
          </a:prstGeom>
        </p:spPr>
      </p:pic>
      <p:pic>
        <p:nvPicPr>
          <p:cNvPr id="9" name="Ngày hôm qua đâu rồi_HT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1503" y="300514"/>
            <a:ext cx="487363" cy="487363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8787965" y="-1817664"/>
            <a:ext cx="4064000" cy="4064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297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60" y="314960"/>
            <a:ext cx="11175999" cy="6237428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lvl="0" algn="ctr" defTabSz="914400">
              <a:defRPr/>
            </a:pPr>
            <a:r>
              <a:rPr lang="en-US" sz="4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</a:t>
            </a:r>
            <a:r>
              <a:rPr lang="vi-VN" sz="4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iọng đọc</a:t>
            </a:r>
            <a:r>
              <a:rPr lang="en-US" sz="4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r>
              <a:rPr lang="vi-VN" sz="4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</a:t>
            </a:r>
            <a:r>
              <a:rPr lang="vi-VN" sz="4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ình cảm, lưu luyến thể hiện sự tiếc nuối.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ịch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ỏa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hương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ặt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hái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Line 13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5835404" y="5027083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AutoShape 1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44488" y="4811183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hín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2" name="组合 6"/>
          <p:cNvGrpSpPr/>
          <p:nvPr/>
        </p:nvGrpSpPr>
        <p:grpSpPr>
          <a:xfrm>
            <a:off x="5155954" y="4694767"/>
            <a:ext cx="582083" cy="732367"/>
            <a:chOff x="2581827" y="5172193"/>
            <a:chExt cx="579866" cy="731658"/>
          </a:xfrm>
        </p:grpSpPr>
        <p:sp>
          <p:nvSpPr>
            <p:cNvPr id="460" name="Freeform 409"/>
            <p:cNvSpPr>
              <a:spLocks noEditPoints="1"/>
            </p:cNvSpPr>
            <p:nvPr/>
          </p:nvSpPr>
          <p:spPr bwMode="auto">
            <a:xfrm>
              <a:off x="2588164" y="5181716"/>
              <a:ext cx="573529" cy="722135"/>
            </a:xfrm>
            <a:custGeom>
              <a:avLst/>
              <a:gdLst>
                <a:gd name="T0" fmla="*/ 106 w 302"/>
                <a:gd name="T1" fmla="*/ 6 h 379"/>
                <a:gd name="T2" fmla="*/ 28 w 302"/>
                <a:gd name="T3" fmla="*/ 106 h 379"/>
                <a:gd name="T4" fmla="*/ 86 w 302"/>
                <a:gd name="T5" fmla="*/ 367 h 379"/>
                <a:gd name="T6" fmla="*/ 203 w 302"/>
                <a:gd name="T7" fmla="*/ 340 h 379"/>
                <a:gd name="T8" fmla="*/ 302 w 302"/>
                <a:gd name="T9" fmla="*/ 196 h 379"/>
                <a:gd name="T10" fmla="*/ 106 w 302"/>
                <a:gd name="T11" fmla="*/ 6 h 379"/>
                <a:gd name="T12" fmla="*/ 220 w 302"/>
                <a:gd name="T13" fmla="*/ 200 h 379"/>
                <a:gd name="T14" fmla="*/ 165 w 302"/>
                <a:gd name="T15" fmla="*/ 257 h 379"/>
                <a:gd name="T16" fmla="*/ 112 w 302"/>
                <a:gd name="T17" fmla="*/ 261 h 379"/>
                <a:gd name="T18" fmla="*/ 104 w 302"/>
                <a:gd name="T19" fmla="*/ 141 h 379"/>
                <a:gd name="T20" fmla="*/ 146 w 302"/>
                <a:gd name="T21" fmla="*/ 101 h 379"/>
                <a:gd name="T22" fmla="*/ 220 w 302"/>
                <a:gd name="T23" fmla="*/ 20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2" h="379">
                  <a:moveTo>
                    <a:pt x="106" y="6"/>
                  </a:moveTo>
                  <a:cubicBezTo>
                    <a:pt x="55" y="10"/>
                    <a:pt x="34" y="55"/>
                    <a:pt x="28" y="106"/>
                  </a:cubicBezTo>
                  <a:cubicBezTo>
                    <a:pt x="19" y="175"/>
                    <a:pt x="0" y="338"/>
                    <a:pt x="86" y="367"/>
                  </a:cubicBezTo>
                  <a:cubicBezTo>
                    <a:pt x="123" y="379"/>
                    <a:pt x="171" y="358"/>
                    <a:pt x="203" y="340"/>
                  </a:cubicBezTo>
                  <a:cubicBezTo>
                    <a:pt x="252" y="312"/>
                    <a:pt x="302" y="257"/>
                    <a:pt x="302" y="196"/>
                  </a:cubicBezTo>
                  <a:cubicBezTo>
                    <a:pt x="302" y="62"/>
                    <a:pt x="175" y="0"/>
                    <a:pt x="106" y="6"/>
                  </a:cubicBezTo>
                  <a:moveTo>
                    <a:pt x="220" y="200"/>
                  </a:moveTo>
                  <a:cubicBezTo>
                    <a:pt x="216" y="227"/>
                    <a:pt x="190" y="248"/>
                    <a:pt x="165" y="257"/>
                  </a:cubicBezTo>
                  <a:cubicBezTo>
                    <a:pt x="150" y="263"/>
                    <a:pt x="127" y="269"/>
                    <a:pt x="112" y="261"/>
                  </a:cubicBezTo>
                  <a:cubicBezTo>
                    <a:pt x="75" y="242"/>
                    <a:pt x="95" y="171"/>
                    <a:pt x="104" y="141"/>
                  </a:cubicBezTo>
                  <a:cubicBezTo>
                    <a:pt x="110" y="118"/>
                    <a:pt x="123" y="100"/>
                    <a:pt x="146" y="101"/>
                  </a:cubicBezTo>
                  <a:cubicBezTo>
                    <a:pt x="177" y="104"/>
                    <a:pt x="229" y="140"/>
                    <a:pt x="220" y="20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2" name="Freeform 411"/>
            <p:cNvSpPr>
              <a:spLocks noEditPoints="1"/>
            </p:cNvSpPr>
            <p:nvPr/>
          </p:nvSpPr>
          <p:spPr bwMode="auto">
            <a:xfrm>
              <a:off x="2653122" y="5708636"/>
              <a:ext cx="456288" cy="177756"/>
            </a:xfrm>
            <a:custGeom>
              <a:avLst/>
              <a:gdLst>
                <a:gd name="T0" fmla="*/ 72 w 240"/>
                <a:gd name="T1" fmla="*/ 44 h 94"/>
                <a:gd name="T2" fmla="*/ 72 w 240"/>
                <a:gd name="T3" fmla="*/ 44 h 94"/>
                <a:gd name="T4" fmla="*/ 58 w 240"/>
                <a:gd name="T5" fmla="*/ 42 h 94"/>
                <a:gd name="T6" fmla="*/ 52 w 240"/>
                <a:gd name="T7" fmla="*/ 39 h 94"/>
                <a:gd name="T8" fmla="*/ 51 w 240"/>
                <a:gd name="T9" fmla="*/ 37 h 94"/>
                <a:gd name="T10" fmla="*/ 53 w 240"/>
                <a:gd name="T11" fmla="*/ 36 h 94"/>
                <a:gd name="T12" fmla="*/ 53 w 240"/>
                <a:gd name="T13" fmla="*/ 36 h 94"/>
                <a:gd name="T14" fmla="*/ 59 w 240"/>
                <a:gd name="T15" fmla="*/ 38 h 94"/>
                <a:gd name="T16" fmla="*/ 72 w 240"/>
                <a:gd name="T17" fmla="*/ 40 h 94"/>
                <a:gd name="T18" fmla="*/ 74 w 240"/>
                <a:gd name="T19" fmla="*/ 43 h 94"/>
                <a:gd name="T20" fmla="*/ 72 w 240"/>
                <a:gd name="T21" fmla="*/ 44 h 94"/>
                <a:gd name="T22" fmla="*/ 110 w 240"/>
                <a:gd name="T23" fmla="*/ 34 h 94"/>
                <a:gd name="T24" fmla="*/ 111 w 240"/>
                <a:gd name="T25" fmla="*/ 34 h 94"/>
                <a:gd name="T26" fmla="*/ 113 w 240"/>
                <a:gd name="T27" fmla="*/ 35 h 94"/>
                <a:gd name="T28" fmla="*/ 112 w 240"/>
                <a:gd name="T29" fmla="*/ 38 h 94"/>
                <a:gd name="T30" fmla="*/ 92 w 240"/>
                <a:gd name="T31" fmla="*/ 43 h 94"/>
                <a:gd name="T32" fmla="*/ 92 w 240"/>
                <a:gd name="T33" fmla="*/ 43 h 94"/>
                <a:gd name="T34" fmla="*/ 90 w 240"/>
                <a:gd name="T35" fmla="*/ 42 h 94"/>
                <a:gd name="T36" fmla="*/ 91 w 240"/>
                <a:gd name="T37" fmla="*/ 39 h 94"/>
                <a:gd name="T38" fmla="*/ 110 w 240"/>
                <a:gd name="T39" fmla="*/ 34 h 94"/>
                <a:gd name="T40" fmla="*/ 110 w 240"/>
                <a:gd name="T41" fmla="*/ 34 h 94"/>
                <a:gd name="T42" fmla="*/ 212 w 240"/>
                <a:gd name="T43" fmla="*/ 11 h 94"/>
                <a:gd name="T44" fmla="*/ 187 w 240"/>
                <a:gd name="T45" fmla="*/ 16 h 94"/>
                <a:gd name="T46" fmla="*/ 149 w 240"/>
                <a:gd name="T47" fmla="*/ 20 h 94"/>
                <a:gd name="T48" fmla="*/ 148 w 240"/>
                <a:gd name="T49" fmla="*/ 21 h 94"/>
                <a:gd name="T50" fmla="*/ 130 w 240"/>
                <a:gd name="T51" fmla="*/ 30 h 94"/>
                <a:gd name="T52" fmla="*/ 130 w 240"/>
                <a:gd name="T53" fmla="*/ 31 h 94"/>
                <a:gd name="T54" fmla="*/ 128 w 240"/>
                <a:gd name="T55" fmla="*/ 29 h 94"/>
                <a:gd name="T56" fmla="*/ 129 w 240"/>
                <a:gd name="T57" fmla="*/ 27 h 94"/>
                <a:gd name="T58" fmla="*/ 139 w 240"/>
                <a:gd name="T59" fmla="*/ 21 h 94"/>
                <a:gd name="T60" fmla="*/ 0 w 240"/>
                <a:gd name="T61" fmla="*/ 35 h 94"/>
                <a:gd name="T62" fmla="*/ 17 w 240"/>
                <a:gd name="T63" fmla="*/ 66 h 94"/>
                <a:gd name="T64" fmla="*/ 66 w 240"/>
                <a:gd name="T65" fmla="*/ 84 h 94"/>
                <a:gd name="T66" fmla="*/ 77 w 240"/>
                <a:gd name="T67" fmla="*/ 83 h 94"/>
                <a:gd name="T68" fmla="*/ 212 w 240"/>
                <a:gd name="T69" fmla="*/ 11 h 94"/>
                <a:gd name="T70" fmla="*/ 240 w 240"/>
                <a:gd name="T71" fmla="*/ 0 h 94"/>
                <a:gd name="T72" fmla="*/ 214 w 240"/>
                <a:gd name="T73" fmla="*/ 10 h 94"/>
                <a:gd name="T74" fmla="*/ 196 w 240"/>
                <a:gd name="T75" fmla="*/ 28 h 94"/>
                <a:gd name="T76" fmla="*/ 68 w 240"/>
                <a:gd name="T77" fmla="*/ 86 h 94"/>
                <a:gd name="T78" fmla="*/ 64 w 240"/>
                <a:gd name="T79" fmla="*/ 86 h 94"/>
                <a:gd name="T80" fmla="*/ 25 w 240"/>
                <a:gd name="T81" fmla="*/ 75 h 94"/>
                <a:gd name="T82" fmla="*/ 51 w 240"/>
                <a:gd name="T83" fmla="*/ 90 h 94"/>
                <a:gd name="T84" fmla="*/ 51 w 240"/>
                <a:gd name="T85" fmla="*/ 90 h 94"/>
                <a:gd name="T86" fmla="*/ 51 w 240"/>
                <a:gd name="T87" fmla="*/ 90 h 94"/>
                <a:gd name="T88" fmla="*/ 51 w 240"/>
                <a:gd name="T89" fmla="*/ 90 h 94"/>
                <a:gd name="T90" fmla="*/ 51 w 240"/>
                <a:gd name="T91" fmla="*/ 90 h 94"/>
                <a:gd name="T92" fmla="*/ 51 w 240"/>
                <a:gd name="T93" fmla="*/ 90 h 94"/>
                <a:gd name="T94" fmla="*/ 51 w 240"/>
                <a:gd name="T95" fmla="*/ 90 h 94"/>
                <a:gd name="T96" fmla="*/ 52 w 240"/>
                <a:gd name="T97" fmla="*/ 90 h 94"/>
                <a:gd name="T98" fmla="*/ 52 w 240"/>
                <a:gd name="T99" fmla="*/ 90 h 94"/>
                <a:gd name="T100" fmla="*/ 52 w 240"/>
                <a:gd name="T101" fmla="*/ 90 h 94"/>
                <a:gd name="T102" fmla="*/ 52 w 240"/>
                <a:gd name="T103" fmla="*/ 90 h 94"/>
                <a:gd name="T104" fmla="*/ 52 w 240"/>
                <a:gd name="T105" fmla="*/ 91 h 94"/>
                <a:gd name="T106" fmla="*/ 52 w 240"/>
                <a:gd name="T107" fmla="*/ 91 h 94"/>
                <a:gd name="T108" fmla="*/ 52 w 240"/>
                <a:gd name="T109" fmla="*/ 91 h 94"/>
                <a:gd name="T110" fmla="*/ 52 w 240"/>
                <a:gd name="T111" fmla="*/ 91 h 94"/>
                <a:gd name="T112" fmla="*/ 76 w 240"/>
                <a:gd name="T113" fmla="*/ 94 h 94"/>
                <a:gd name="T114" fmla="*/ 169 w 240"/>
                <a:gd name="T115" fmla="*/ 64 h 94"/>
                <a:gd name="T116" fmla="*/ 240 w 240"/>
                <a:gd name="T1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0" h="94">
                  <a:moveTo>
                    <a:pt x="72" y="44"/>
                  </a:moveTo>
                  <a:cubicBezTo>
                    <a:pt x="72" y="44"/>
                    <a:pt x="72" y="44"/>
                    <a:pt x="72" y="44"/>
                  </a:cubicBezTo>
                  <a:cubicBezTo>
                    <a:pt x="67" y="44"/>
                    <a:pt x="62" y="43"/>
                    <a:pt x="58" y="42"/>
                  </a:cubicBezTo>
                  <a:cubicBezTo>
                    <a:pt x="56" y="41"/>
                    <a:pt x="54" y="40"/>
                    <a:pt x="52" y="39"/>
                  </a:cubicBezTo>
                  <a:cubicBezTo>
                    <a:pt x="51" y="39"/>
                    <a:pt x="50" y="38"/>
                    <a:pt x="51" y="37"/>
                  </a:cubicBezTo>
                  <a:cubicBezTo>
                    <a:pt x="51" y="36"/>
                    <a:pt x="52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5" y="37"/>
                    <a:pt x="57" y="37"/>
                    <a:pt x="59" y="38"/>
                  </a:cubicBezTo>
                  <a:cubicBezTo>
                    <a:pt x="63" y="39"/>
                    <a:pt x="68" y="40"/>
                    <a:pt x="72" y="40"/>
                  </a:cubicBezTo>
                  <a:cubicBezTo>
                    <a:pt x="73" y="41"/>
                    <a:pt x="74" y="42"/>
                    <a:pt x="74" y="43"/>
                  </a:cubicBezTo>
                  <a:cubicBezTo>
                    <a:pt x="74" y="44"/>
                    <a:pt x="73" y="44"/>
                    <a:pt x="72" y="44"/>
                  </a:cubicBezTo>
                  <a:moveTo>
                    <a:pt x="110" y="34"/>
                  </a:moveTo>
                  <a:cubicBezTo>
                    <a:pt x="111" y="34"/>
                    <a:pt x="111" y="34"/>
                    <a:pt x="111" y="34"/>
                  </a:cubicBezTo>
                  <a:cubicBezTo>
                    <a:pt x="112" y="34"/>
                    <a:pt x="113" y="35"/>
                    <a:pt x="113" y="35"/>
                  </a:cubicBezTo>
                  <a:cubicBezTo>
                    <a:pt x="113" y="36"/>
                    <a:pt x="113" y="38"/>
                    <a:pt x="112" y="38"/>
                  </a:cubicBezTo>
                  <a:cubicBezTo>
                    <a:pt x="105" y="40"/>
                    <a:pt x="99" y="42"/>
                    <a:pt x="92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1" y="43"/>
                    <a:pt x="90" y="43"/>
                    <a:pt x="90" y="42"/>
                  </a:cubicBezTo>
                  <a:cubicBezTo>
                    <a:pt x="90" y="40"/>
                    <a:pt x="90" y="39"/>
                    <a:pt x="91" y="39"/>
                  </a:cubicBezTo>
                  <a:cubicBezTo>
                    <a:pt x="98" y="38"/>
                    <a:pt x="104" y="36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moveTo>
                    <a:pt x="212" y="11"/>
                  </a:moveTo>
                  <a:cubicBezTo>
                    <a:pt x="204" y="13"/>
                    <a:pt x="195" y="15"/>
                    <a:pt x="187" y="16"/>
                  </a:cubicBezTo>
                  <a:cubicBezTo>
                    <a:pt x="174" y="17"/>
                    <a:pt x="162" y="19"/>
                    <a:pt x="149" y="20"/>
                  </a:cubicBezTo>
                  <a:cubicBezTo>
                    <a:pt x="149" y="21"/>
                    <a:pt x="149" y="21"/>
                    <a:pt x="148" y="21"/>
                  </a:cubicBezTo>
                  <a:cubicBezTo>
                    <a:pt x="143" y="24"/>
                    <a:pt x="137" y="27"/>
                    <a:pt x="130" y="30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29" y="31"/>
                    <a:pt x="128" y="30"/>
                    <a:pt x="128" y="29"/>
                  </a:cubicBezTo>
                  <a:cubicBezTo>
                    <a:pt x="127" y="28"/>
                    <a:pt x="128" y="27"/>
                    <a:pt x="129" y="27"/>
                  </a:cubicBezTo>
                  <a:cubicBezTo>
                    <a:pt x="132" y="25"/>
                    <a:pt x="136" y="23"/>
                    <a:pt x="139" y="21"/>
                  </a:cubicBezTo>
                  <a:cubicBezTo>
                    <a:pt x="93" y="27"/>
                    <a:pt x="47" y="34"/>
                    <a:pt x="0" y="35"/>
                  </a:cubicBezTo>
                  <a:cubicBezTo>
                    <a:pt x="4" y="47"/>
                    <a:pt x="10" y="57"/>
                    <a:pt x="17" y="66"/>
                  </a:cubicBezTo>
                  <a:cubicBezTo>
                    <a:pt x="30" y="77"/>
                    <a:pt x="47" y="84"/>
                    <a:pt x="66" y="84"/>
                  </a:cubicBezTo>
                  <a:cubicBezTo>
                    <a:pt x="70" y="84"/>
                    <a:pt x="73" y="84"/>
                    <a:pt x="77" y="83"/>
                  </a:cubicBezTo>
                  <a:cubicBezTo>
                    <a:pt x="127" y="76"/>
                    <a:pt x="179" y="48"/>
                    <a:pt x="212" y="11"/>
                  </a:cubicBezTo>
                  <a:moveTo>
                    <a:pt x="240" y="0"/>
                  </a:moveTo>
                  <a:cubicBezTo>
                    <a:pt x="232" y="4"/>
                    <a:pt x="223" y="8"/>
                    <a:pt x="214" y="10"/>
                  </a:cubicBezTo>
                  <a:cubicBezTo>
                    <a:pt x="208" y="17"/>
                    <a:pt x="202" y="23"/>
                    <a:pt x="196" y="28"/>
                  </a:cubicBezTo>
                  <a:cubicBezTo>
                    <a:pt x="163" y="56"/>
                    <a:pt x="113" y="86"/>
                    <a:pt x="68" y="86"/>
                  </a:cubicBezTo>
                  <a:cubicBezTo>
                    <a:pt x="66" y="86"/>
                    <a:pt x="65" y="86"/>
                    <a:pt x="64" y="86"/>
                  </a:cubicBezTo>
                  <a:cubicBezTo>
                    <a:pt x="49" y="86"/>
                    <a:pt x="36" y="82"/>
                    <a:pt x="25" y="75"/>
                  </a:cubicBezTo>
                  <a:cubicBezTo>
                    <a:pt x="33" y="81"/>
                    <a:pt x="41" y="87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60" y="93"/>
                    <a:pt x="68" y="94"/>
                    <a:pt x="76" y="94"/>
                  </a:cubicBezTo>
                  <a:cubicBezTo>
                    <a:pt x="108" y="94"/>
                    <a:pt x="143" y="78"/>
                    <a:pt x="169" y="64"/>
                  </a:cubicBezTo>
                  <a:cubicBezTo>
                    <a:pt x="195" y="49"/>
                    <a:pt x="221" y="27"/>
                    <a:pt x="240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3" name="Freeform 412"/>
            <p:cNvSpPr/>
            <p:nvPr/>
          </p:nvSpPr>
          <p:spPr bwMode="auto">
            <a:xfrm>
              <a:off x="2581827" y="5172193"/>
              <a:ext cx="579866" cy="704677"/>
            </a:xfrm>
            <a:custGeom>
              <a:avLst/>
              <a:gdLst>
                <a:gd name="T0" fmla="*/ 20 w 305"/>
                <a:gd name="T1" fmla="*/ 101 h 370"/>
                <a:gd name="T2" fmla="*/ 60 w 305"/>
                <a:gd name="T3" fmla="*/ 16 h 370"/>
                <a:gd name="T4" fmla="*/ 113 w 305"/>
                <a:gd name="T5" fmla="*/ 3 h 370"/>
                <a:gd name="T6" fmla="*/ 203 w 305"/>
                <a:gd name="T7" fmla="*/ 33 h 370"/>
                <a:gd name="T8" fmla="*/ 275 w 305"/>
                <a:gd name="T9" fmla="*/ 112 h 370"/>
                <a:gd name="T10" fmla="*/ 251 w 305"/>
                <a:gd name="T11" fmla="*/ 290 h 370"/>
                <a:gd name="T12" fmla="*/ 114 w 305"/>
                <a:gd name="T13" fmla="*/ 364 h 370"/>
                <a:gd name="T14" fmla="*/ 29 w 305"/>
                <a:gd name="T15" fmla="*/ 313 h 370"/>
                <a:gd name="T16" fmla="*/ 20 w 305"/>
                <a:gd name="T17" fmla="*/ 101 h 370"/>
                <a:gd name="T18" fmla="*/ 19 w 305"/>
                <a:gd name="T19" fmla="*/ 103 h 370"/>
                <a:gd name="T20" fmla="*/ 25 w 305"/>
                <a:gd name="T21" fmla="*/ 308 h 370"/>
                <a:gd name="T22" fmla="*/ 101 w 305"/>
                <a:gd name="T23" fmla="*/ 367 h 370"/>
                <a:gd name="T24" fmla="*/ 233 w 305"/>
                <a:gd name="T25" fmla="*/ 309 h 370"/>
                <a:gd name="T26" fmla="*/ 288 w 305"/>
                <a:gd name="T27" fmla="*/ 227 h 370"/>
                <a:gd name="T28" fmla="*/ 274 w 305"/>
                <a:gd name="T29" fmla="*/ 106 h 370"/>
                <a:gd name="T30" fmla="*/ 108 w 305"/>
                <a:gd name="T31" fmla="*/ 1 h 370"/>
                <a:gd name="T32" fmla="*/ 19 w 305"/>
                <a:gd name="T33" fmla="*/ 103 h 370"/>
                <a:gd name="T34" fmla="*/ 20 w 305"/>
                <a:gd name="T35" fmla="*/ 10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370">
                  <a:moveTo>
                    <a:pt x="20" y="101"/>
                  </a:moveTo>
                  <a:cubicBezTo>
                    <a:pt x="25" y="70"/>
                    <a:pt x="33" y="36"/>
                    <a:pt x="60" y="16"/>
                  </a:cubicBezTo>
                  <a:cubicBezTo>
                    <a:pt x="75" y="5"/>
                    <a:pt x="95" y="2"/>
                    <a:pt x="113" y="3"/>
                  </a:cubicBezTo>
                  <a:cubicBezTo>
                    <a:pt x="145" y="4"/>
                    <a:pt x="176" y="17"/>
                    <a:pt x="203" y="33"/>
                  </a:cubicBezTo>
                  <a:cubicBezTo>
                    <a:pt x="234" y="52"/>
                    <a:pt x="259" y="80"/>
                    <a:pt x="275" y="112"/>
                  </a:cubicBezTo>
                  <a:cubicBezTo>
                    <a:pt x="305" y="172"/>
                    <a:pt x="296" y="239"/>
                    <a:pt x="251" y="290"/>
                  </a:cubicBezTo>
                  <a:cubicBezTo>
                    <a:pt x="217" y="328"/>
                    <a:pt x="165" y="357"/>
                    <a:pt x="114" y="364"/>
                  </a:cubicBezTo>
                  <a:cubicBezTo>
                    <a:pt x="75" y="370"/>
                    <a:pt x="45" y="347"/>
                    <a:pt x="29" y="313"/>
                  </a:cubicBezTo>
                  <a:cubicBezTo>
                    <a:pt x="0" y="250"/>
                    <a:pt x="11" y="168"/>
                    <a:pt x="20" y="101"/>
                  </a:cubicBezTo>
                  <a:cubicBezTo>
                    <a:pt x="20" y="102"/>
                    <a:pt x="19" y="103"/>
                    <a:pt x="19" y="103"/>
                  </a:cubicBezTo>
                  <a:cubicBezTo>
                    <a:pt x="10" y="170"/>
                    <a:pt x="1" y="243"/>
                    <a:pt x="25" y="308"/>
                  </a:cubicBezTo>
                  <a:cubicBezTo>
                    <a:pt x="37" y="342"/>
                    <a:pt x="64" y="366"/>
                    <a:pt x="101" y="367"/>
                  </a:cubicBezTo>
                  <a:cubicBezTo>
                    <a:pt x="147" y="369"/>
                    <a:pt x="199" y="338"/>
                    <a:pt x="233" y="309"/>
                  </a:cubicBezTo>
                  <a:cubicBezTo>
                    <a:pt x="258" y="287"/>
                    <a:pt x="278" y="259"/>
                    <a:pt x="288" y="227"/>
                  </a:cubicBezTo>
                  <a:cubicBezTo>
                    <a:pt x="301" y="188"/>
                    <a:pt x="292" y="142"/>
                    <a:pt x="274" y="106"/>
                  </a:cubicBezTo>
                  <a:cubicBezTo>
                    <a:pt x="244" y="45"/>
                    <a:pt x="175" y="1"/>
                    <a:pt x="108" y="1"/>
                  </a:cubicBezTo>
                  <a:cubicBezTo>
                    <a:pt x="49" y="0"/>
                    <a:pt x="26" y="53"/>
                    <a:pt x="19" y="103"/>
                  </a:cubicBezTo>
                  <a:cubicBezTo>
                    <a:pt x="19" y="103"/>
                    <a:pt x="20" y="102"/>
                    <a:pt x="20" y="10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4" name="Freeform 413"/>
            <p:cNvSpPr>
              <a:spLocks noEditPoints="1"/>
            </p:cNvSpPr>
            <p:nvPr/>
          </p:nvSpPr>
          <p:spPr bwMode="auto">
            <a:xfrm>
              <a:off x="2662628" y="5253136"/>
              <a:ext cx="419848" cy="507875"/>
            </a:xfrm>
            <a:custGeom>
              <a:avLst/>
              <a:gdLst>
                <a:gd name="T0" fmla="*/ 134 w 221"/>
                <a:gd name="T1" fmla="*/ 260 h 267"/>
                <a:gd name="T2" fmla="*/ 142 w 221"/>
                <a:gd name="T3" fmla="*/ 256 h 267"/>
                <a:gd name="T4" fmla="*/ 17 w 221"/>
                <a:gd name="T5" fmla="*/ 250 h 267"/>
                <a:gd name="T6" fmla="*/ 33 w 221"/>
                <a:gd name="T7" fmla="*/ 267 h 267"/>
                <a:gd name="T8" fmla="*/ 19 w 221"/>
                <a:gd name="T9" fmla="*/ 247 h 267"/>
                <a:gd name="T10" fmla="*/ 173 w 221"/>
                <a:gd name="T11" fmla="*/ 233 h 267"/>
                <a:gd name="T12" fmla="*/ 159 w 221"/>
                <a:gd name="T13" fmla="*/ 250 h 267"/>
                <a:gd name="T14" fmla="*/ 176 w 221"/>
                <a:gd name="T15" fmla="*/ 234 h 267"/>
                <a:gd name="T16" fmla="*/ 6 w 221"/>
                <a:gd name="T17" fmla="*/ 210 h 267"/>
                <a:gd name="T18" fmla="*/ 11 w 221"/>
                <a:gd name="T19" fmla="*/ 233 h 267"/>
                <a:gd name="T20" fmla="*/ 8 w 221"/>
                <a:gd name="T21" fmla="*/ 211 h 267"/>
                <a:gd name="T22" fmla="*/ 199 w 221"/>
                <a:gd name="T23" fmla="*/ 203 h 267"/>
                <a:gd name="T24" fmla="*/ 189 w 221"/>
                <a:gd name="T25" fmla="*/ 223 h 267"/>
                <a:gd name="T26" fmla="*/ 202 w 221"/>
                <a:gd name="T27" fmla="*/ 203 h 267"/>
                <a:gd name="T28" fmla="*/ 2 w 221"/>
                <a:gd name="T29" fmla="*/ 170 h 267"/>
                <a:gd name="T30" fmla="*/ 3 w 221"/>
                <a:gd name="T31" fmla="*/ 194 h 267"/>
                <a:gd name="T32" fmla="*/ 4 w 221"/>
                <a:gd name="T33" fmla="*/ 172 h 267"/>
                <a:gd name="T34" fmla="*/ 214 w 221"/>
                <a:gd name="T35" fmla="*/ 168 h 267"/>
                <a:gd name="T36" fmla="*/ 210 w 221"/>
                <a:gd name="T37" fmla="*/ 189 h 267"/>
                <a:gd name="T38" fmla="*/ 217 w 221"/>
                <a:gd name="T39" fmla="*/ 166 h 267"/>
                <a:gd name="T40" fmla="*/ 1 w 221"/>
                <a:gd name="T41" fmla="*/ 132 h 267"/>
                <a:gd name="T42" fmla="*/ 2 w 221"/>
                <a:gd name="T43" fmla="*/ 154 h 267"/>
                <a:gd name="T44" fmla="*/ 3 w 221"/>
                <a:gd name="T45" fmla="*/ 130 h 267"/>
                <a:gd name="T46" fmla="*/ 217 w 221"/>
                <a:gd name="T47" fmla="*/ 126 h 267"/>
                <a:gd name="T48" fmla="*/ 217 w 221"/>
                <a:gd name="T49" fmla="*/ 148 h 267"/>
                <a:gd name="T50" fmla="*/ 221 w 221"/>
                <a:gd name="T51" fmla="*/ 148 h 267"/>
                <a:gd name="T52" fmla="*/ 217 w 221"/>
                <a:gd name="T53" fmla="*/ 126 h 267"/>
                <a:gd name="T54" fmla="*/ 3 w 221"/>
                <a:gd name="T55" fmla="*/ 112 h 267"/>
                <a:gd name="T56" fmla="*/ 7 w 221"/>
                <a:gd name="T57" fmla="*/ 112 h 267"/>
                <a:gd name="T58" fmla="*/ 7 w 221"/>
                <a:gd name="T59" fmla="*/ 90 h 267"/>
                <a:gd name="T60" fmla="*/ 205 w 221"/>
                <a:gd name="T61" fmla="*/ 91 h 267"/>
                <a:gd name="T62" fmla="*/ 214 w 221"/>
                <a:gd name="T63" fmla="*/ 111 h 267"/>
                <a:gd name="T64" fmla="*/ 207 w 221"/>
                <a:gd name="T65" fmla="*/ 88 h 267"/>
                <a:gd name="T66" fmla="*/ 6 w 221"/>
                <a:gd name="T67" fmla="*/ 79 h 267"/>
                <a:gd name="T68" fmla="*/ 10 w 221"/>
                <a:gd name="T69" fmla="*/ 80 h 267"/>
                <a:gd name="T70" fmla="*/ 12 w 221"/>
                <a:gd name="T71" fmla="*/ 58 h 267"/>
                <a:gd name="T72" fmla="*/ 184 w 221"/>
                <a:gd name="T73" fmla="*/ 57 h 267"/>
                <a:gd name="T74" fmla="*/ 197 w 221"/>
                <a:gd name="T75" fmla="*/ 74 h 267"/>
                <a:gd name="T76" fmla="*/ 187 w 221"/>
                <a:gd name="T77" fmla="*/ 55 h 267"/>
                <a:gd name="T78" fmla="*/ 154 w 221"/>
                <a:gd name="T79" fmla="*/ 28 h 267"/>
                <a:gd name="T80" fmla="*/ 170 w 221"/>
                <a:gd name="T81" fmla="*/ 43 h 267"/>
                <a:gd name="T82" fmla="*/ 173 w 221"/>
                <a:gd name="T83" fmla="*/ 40 h 267"/>
                <a:gd name="T84" fmla="*/ 28 w 221"/>
                <a:gd name="T85" fmla="*/ 21 h 267"/>
                <a:gd name="T86" fmla="*/ 18 w 221"/>
                <a:gd name="T87" fmla="*/ 43 h 267"/>
                <a:gd name="T88" fmla="*/ 30 w 221"/>
                <a:gd name="T89" fmla="*/ 25 h 267"/>
                <a:gd name="T90" fmla="*/ 121 w 221"/>
                <a:gd name="T91" fmla="*/ 9 h 267"/>
                <a:gd name="T92" fmla="*/ 138 w 221"/>
                <a:gd name="T93" fmla="*/ 21 h 267"/>
                <a:gd name="T94" fmla="*/ 140 w 221"/>
                <a:gd name="T95" fmla="*/ 17 h 267"/>
                <a:gd name="T96" fmla="*/ 62 w 221"/>
                <a:gd name="T97" fmla="*/ 1 h 267"/>
                <a:gd name="T98" fmla="*/ 41 w 221"/>
                <a:gd name="T99" fmla="*/ 11 h 267"/>
                <a:gd name="T100" fmla="*/ 62 w 221"/>
                <a:gd name="T101" fmla="*/ 5 h 267"/>
                <a:gd name="T102" fmla="*/ 82 w 221"/>
                <a:gd name="T103" fmla="*/ 0 h 267"/>
                <a:gd name="T104" fmla="*/ 101 w 221"/>
                <a:gd name="T105" fmla="*/ 7 h 267"/>
                <a:gd name="T106" fmla="*/ 102 w 221"/>
                <a:gd name="T107" fmla="*/ 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67">
                  <a:moveTo>
                    <a:pt x="142" y="256"/>
                  </a:moveTo>
                  <a:cubicBezTo>
                    <a:pt x="142" y="256"/>
                    <a:pt x="142" y="257"/>
                    <a:pt x="141" y="257"/>
                  </a:cubicBezTo>
                  <a:cubicBezTo>
                    <a:pt x="139" y="258"/>
                    <a:pt x="137" y="259"/>
                    <a:pt x="134" y="260"/>
                  </a:cubicBezTo>
                  <a:cubicBezTo>
                    <a:pt x="138" y="260"/>
                    <a:pt x="141" y="260"/>
                    <a:pt x="144" y="259"/>
                  </a:cubicBezTo>
                  <a:cubicBezTo>
                    <a:pt x="144" y="259"/>
                    <a:pt x="144" y="258"/>
                    <a:pt x="144" y="257"/>
                  </a:cubicBezTo>
                  <a:cubicBezTo>
                    <a:pt x="144" y="257"/>
                    <a:pt x="143" y="256"/>
                    <a:pt x="142" y="256"/>
                  </a:cubicBezTo>
                  <a:moveTo>
                    <a:pt x="19" y="247"/>
                  </a:moveTo>
                  <a:cubicBezTo>
                    <a:pt x="19" y="247"/>
                    <a:pt x="19" y="248"/>
                    <a:pt x="18" y="248"/>
                  </a:cubicBezTo>
                  <a:cubicBezTo>
                    <a:pt x="17" y="248"/>
                    <a:pt x="17" y="249"/>
                    <a:pt x="17" y="250"/>
                  </a:cubicBezTo>
                  <a:cubicBezTo>
                    <a:pt x="21" y="257"/>
                    <a:pt x="25" y="262"/>
                    <a:pt x="30" y="267"/>
                  </a:cubicBezTo>
                  <a:cubicBezTo>
                    <a:pt x="30" y="267"/>
                    <a:pt x="31" y="267"/>
                    <a:pt x="31" y="267"/>
                  </a:cubicBezTo>
                  <a:cubicBezTo>
                    <a:pt x="32" y="267"/>
                    <a:pt x="32" y="267"/>
                    <a:pt x="33" y="267"/>
                  </a:cubicBezTo>
                  <a:cubicBezTo>
                    <a:pt x="33" y="266"/>
                    <a:pt x="33" y="265"/>
                    <a:pt x="33" y="264"/>
                  </a:cubicBezTo>
                  <a:cubicBezTo>
                    <a:pt x="28" y="260"/>
                    <a:pt x="24" y="254"/>
                    <a:pt x="21" y="249"/>
                  </a:cubicBezTo>
                  <a:cubicBezTo>
                    <a:pt x="21" y="248"/>
                    <a:pt x="20" y="247"/>
                    <a:pt x="19" y="247"/>
                  </a:cubicBezTo>
                  <a:moveTo>
                    <a:pt x="175" y="233"/>
                  </a:moveTo>
                  <a:cubicBezTo>
                    <a:pt x="174" y="233"/>
                    <a:pt x="174" y="233"/>
                    <a:pt x="173" y="233"/>
                  </a:cubicBezTo>
                  <a:cubicBezTo>
                    <a:pt x="173" y="233"/>
                    <a:pt x="173" y="233"/>
                    <a:pt x="173" y="233"/>
                  </a:cubicBezTo>
                  <a:cubicBezTo>
                    <a:pt x="168" y="238"/>
                    <a:pt x="163" y="242"/>
                    <a:pt x="158" y="246"/>
                  </a:cubicBezTo>
                  <a:cubicBezTo>
                    <a:pt x="157" y="247"/>
                    <a:pt x="157" y="248"/>
                    <a:pt x="158" y="249"/>
                  </a:cubicBezTo>
                  <a:cubicBezTo>
                    <a:pt x="158" y="249"/>
                    <a:pt x="159" y="250"/>
                    <a:pt x="159" y="250"/>
                  </a:cubicBezTo>
                  <a:cubicBezTo>
                    <a:pt x="160" y="250"/>
                    <a:pt x="160" y="249"/>
                    <a:pt x="160" y="249"/>
                  </a:cubicBezTo>
                  <a:cubicBezTo>
                    <a:pt x="166" y="245"/>
                    <a:pt x="171" y="241"/>
                    <a:pt x="176" y="236"/>
                  </a:cubicBezTo>
                  <a:cubicBezTo>
                    <a:pt x="177" y="236"/>
                    <a:pt x="177" y="234"/>
                    <a:pt x="176" y="234"/>
                  </a:cubicBezTo>
                  <a:cubicBezTo>
                    <a:pt x="176" y="233"/>
                    <a:pt x="175" y="233"/>
                    <a:pt x="175" y="233"/>
                  </a:cubicBezTo>
                  <a:moveTo>
                    <a:pt x="6" y="210"/>
                  </a:moveTo>
                  <a:cubicBezTo>
                    <a:pt x="6" y="210"/>
                    <a:pt x="6" y="210"/>
                    <a:pt x="6" y="210"/>
                  </a:cubicBezTo>
                  <a:cubicBezTo>
                    <a:pt x="5" y="210"/>
                    <a:pt x="4" y="211"/>
                    <a:pt x="4" y="212"/>
                  </a:cubicBezTo>
                  <a:cubicBezTo>
                    <a:pt x="6" y="219"/>
                    <a:pt x="7" y="226"/>
                    <a:pt x="9" y="232"/>
                  </a:cubicBezTo>
                  <a:cubicBezTo>
                    <a:pt x="10" y="233"/>
                    <a:pt x="10" y="233"/>
                    <a:pt x="11" y="233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3" y="233"/>
                    <a:pt x="14" y="232"/>
                    <a:pt x="13" y="231"/>
                  </a:cubicBezTo>
                  <a:cubicBezTo>
                    <a:pt x="11" y="224"/>
                    <a:pt x="10" y="218"/>
                    <a:pt x="8" y="211"/>
                  </a:cubicBezTo>
                  <a:cubicBezTo>
                    <a:pt x="8" y="210"/>
                    <a:pt x="7" y="210"/>
                    <a:pt x="6" y="210"/>
                  </a:cubicBezTo>
                  <a:moveTo>
                    <a:pt x="201" y="203"/>
                  </a:moveTo>
                  <a:cubicBezTo>
                    <a:pt x="200" y="203"/>
                    <a:pt x="199" y="203"/>
                    <a:pt x="199" y="203"/>
                  </a:cubicBezTo>
                  <a:cubicBezTo>
                    <a:pt x="195" y="209"/>
                    <a:pt x="191" y="214"/>
                    <a:pt x="187" y="219"/>
                  </a:cubicBezTo>
                  <a:cubicBezTo>
                    <a:pt x="186" y="220"/>
                    <a:pt x="186" y="221"/>
                    <a:pt x="187" y="222"/>
                  </a:cubicBezTo>
                  <a:cubicBezTo>
                    <a:pt x="188" y="222"/>
                    <a:pt x="188" y="223"/>
                    <a:pt x="189" y="223"/>
                  </a:cubicBezTo>
                  <a:cubicBezTo>
                    <a:pt x="189" y="223"/>
                    <a:pt x="190" y="222"/>
                    <a:pt x="190" y="222"/>
                  </a:cubicBezTo>
                  <a:cubicBezTo>
                    <a:pt x="194" y="217"/>
                    <a:pt x="199" y="211"/>
                    <a:pt x="202" y="206"/>
                  </a:cubicBezTo>
                  <a:cubicBezTo>
                    <a:pt x="203" y="205"/>
                    <a:pt x="203" y="203"/>
                    <a:pt x="202" y="203"/>
                  </a:cubicBezTo>
                  <a:cubicBezTo>
                    <a:pt x="201" y="203"/>
                    <a:pt x="201" y="203"/>
                    <a:pt x="201" y="203"/>
                  </a:cubicBezTo>
                  <a:moveTo>
                    <a:pt x="2" y="170"/>
                  </a:moveTo>
                  <a:cubicBezTo>
                    <a:pt x="2" y="170"/>
                    <a:pt x="2" y="170"/>
                    <a:pt x="2" y="170"/>
                  </a:cubicBezTo>
                  <a:cubicBezTo>
                    <a:pt x="1" y="170"/>
                    <a:pt x="0" y="171"/>
                    <a:pt x="0" y="172"/>
                  </a:cubicBezTo>
                  <a:cubicBezTo>
                    <a:pt x="0" y="179"/>
                    <a:pt x="1" y="186"/>
                    <a:pt x="1" y="192"/>
                  </a:cubicBezTo>
                  <a:cubicBezTo>
                    <a:pt x="2" y="193"/>
                    <a:pt x="2" y="194"/>
                    <a:pt x="3" y="194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5" y="194"/>
                    <a:pt x="6" y="193"/>
                    <a:pt x="5" y="192"/>
                  </a:cubicBezTo>
                  <a:cubicBezTo>
                    <a:pt x="5" y="185"/>
                    <a:pt x="4" y="179"/>
                    <a:pt x="4" y="172"/>
                  </a:cubicBezTo>
                  <a:cubicBezTo>
                    <a:pt x="4" y="171"/>
                    <a:pt x="3" y="170"/>
                    <a:pt x="2" y="170"/>
                  </a:cubicBezTo>
                  <a:moveTo>
                    <a:pt x="216" y="166"/>
                  </a:moveTo>
                  <a:cubicBezTo>
                    <a:pt x="215" y="166"/>
                    <a:pt x="215" y="167"/>
                    <a:pt x="214" y="168"/>
                  </a:cubicBezTo>
                  <a:cubicBezTo>
                    <a:pt x="213" y="174"/>
                    <a:pt x="211" y="180"/>
                    <a:pt x="208" y="186"/>
                  </a:cubicBezTo>
                  <a:cubicBezTo>
                    <a:pt x="208" y="187"/>
                    <a:pt x="208" y="188"/>
                    <a:pt x="209" y="189"/>
                  </a:cubicBezTo>
                  <a:cubicBezTo>
                    <a:pt x="210" y="189"/>
                    <a:pt x="210" y="189"/>
                    <a:pt x="210" y="189"/>
                  </a:cubicBezTo>
                  <a:cubicBezTo>
                    <a:pt x="211" y="189"/>
                    <a:pt x="211" y="188"/>
                    <a:pt x="212" y="188"/>
                  </a:cubicBezTo>
                  <a:cubicBezTo>
                    <a:pt x="215" y="181"/>
                    <a:pt x="217" y="175"/>
                    <a:pt x="218" y="168"/>
                  </a:cubicBezTo>
                  <a:cubicBezTo>
                    <a:pt x="218" y="167"/>
                    <a:pt x="218" y="166"/>
                    <a:pt x="217" y="166"/>
                  </a:cubicBezTo>
                  <a:cubicBezTo>
                    <a:pt x="217" y="166"/>
                    <a:pt x="216" y="166"/>
                    <a:pt x="216" y="166"/>
                  </a:cubicBezTo>
                  <a:moveTo>
                    <a:pt x="3" y="130"/>
                  </a:moveTo>
                  <a:cubicBezTo>
                    <a:pt x="2" y="130"/>
                    <a:pt x="1" y="131"/>
                    <a:pt x="1" y="132"/>
                  </a:cubicBezTo>
                  <a:cubicBezTo>
                    <a:pt x="1" y="138"/>
                    <a:pt x="0" y="145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145"/>
                    <a:pt x="5" y="139"/>
                    <a:pt x="5" y="132"/>
                  </a:cubicBezTo>
                  <a:cubicBezTo>
                    <a:pt x="5" y="131"/>
                    <a:pt x="4" y="130"/>
                    <a:pt x="3" y="130"/>
                  </a:cubicBezTo>
                  <a:cubicBezTo>
                    <a:pt x="3" y="130"/>
                    <a:pt x="3" y="130"/>
                    <a:pt x="3" y="130"/>
                  </a:cubicBezTo>
                  <a:moveTo>
                    <a:pt x="217" y="126"/>
                  </a:moveTo>
                  <a:cubicBezTo>
                    <a:pt x="217" y="126"/>
                    <a:pt x="217" y="126"/>
                    <a:pt x="217" y="126"/>
                  </a:cubicBezTo>
                  <a:cubicBezTo>
                    <a:pt x="216" y="126"/>
                    <a:pt x="215" y="127"/>
                    <a:pt x="215" y="128"/>
                  </a:cubicBezTo>
                  <a:cubicBezTo>
                    <a:pt x="216" y="135"/>
                    <a:pt x="217" y="141"/>
                    <a:pt x="217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149"/>
                    <a:pt x="217" y="150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0" y="150"/>
                    <a:pt x="221" y="149"/>
                    <a:pt x="221" y="148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1"/>
                    <a:pt x="220" y="134"/>
                    <a:pt x="219" y="128"/>
                  </a:cubicBezTo>
                  <a:cubicBezTo>
                    <a:pt x="219" y="127"/>
                    <a:pt x="218" y="126"/>
                    <a:pt x="217" y="126"/>
                  </a:cubicBezTo>
                  <a:moveTo>
                    <a:pt x="7" y="90"/>
                  </a:moveTo>
                  <a:cubicBezTo>
                    <a:pt x="6" y="90"/>
                    <a:pt x="5" y="91"/>
                    <a:pt x="5" y="92"/>
                  </a:cubicBezTo>
                  <a:cubicBezTo>
                    <a:pt x="4" y="98"/>
                    <a:pt x="3" y="105"/>
                    <a:pt x="3" y="112"/>
                  </a:cubicBezTo>
                  <a:cubicBezTo>
                    <a:pt x="3" y="113"/>
                    <a:pt x="3" y="114"/>
                    <a:pt x="4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6" y="114"/>
                    <a:pt x="6" y="113"/>
                    <a:pt x="7" y="112"/>
                  </a:cubicBezTo>
                  <a:cubicBezTo>
                    <a:pt x="7" y="105"/>
                    <a:pt x="8" y="99"/>
                    <a:pt x="9" y="92"/>
                  </a:cubicBezTo>
                  <a:cubicBezTo>
                    <a:pt x="9" y="91"/>
                    <a:pt x="8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moveTo>
                    <a:pt x="207" y="88"/>
                  </a:moveTo>
                  <a:cubicBezTo>
                    <a:pt x="206" y="88"/>
                    <a:pt x="206" y="88"/>
                    <a:pt x="206" y="88"/>
                  </a:cubicBezTo>
                  <a:cubicBezTo>
                    <a:pt x="205" y="88"/>
                    <a:pt x="204" y="90"/>
                    <a:pt x="205" y="91"/>
                  </a:cubicBezTo>
                  <a:cubicBezTo>
                    <a:pt x="208" y="97"/>
                    <a:pt x="210" y="103"/>
                    <a:pt x="211" y="109"/>
                  </a:cubicBezTo>
                  <a:cubicBezTo>
                    <a:pt x="212" y="110"/>
                    <a:pt x="213" y="111"/>
                    <a:pt x="213" y="111"/>
                  </a:cubicBezTo>
                  <a:cubicBezTo>
                    <a:pt x="214" y="111"/>
                    <a:pt x="214" y="111"/>
                    <a:pt x="214" y="111"/>
                  </a:cubicBezTo>
                  <a:cubicBezTo>
                    <a:pt x="215" y="110"/>
                    <a:pt x="216" y="109"/>
                    <a:pt x="215" y="108"/>
                  </a:cubicBezTo>
                  <a:cubicBezTo>
                    <a:pt x="214" y="101"/>
                    <a:pt x="211" y="95"/>
                    <a:pt x="209" y="89"/>
                  </a:cubicBezTo>
                  <a:cubicBezTo>
                    <a:pt x="208" y="88"/>
                    <a:pt x="208" y="88"/>
                    <a:pt x="207" y="88"/>
                  </a:cubicBezTo>
                  <a:moveTo>
                    <a:pt x="12" y="58"/>
                  </a:moveTo>
                  <a:cubicBezTo>
                    <a:pt x="11" y="58"/>
                    <a:pt x="10" y="58"/>
                    <a:pt x="10" y="59"/>
                  </a:cubicBezTo>
                  <a:cubicBezTo>
                    <a:pt x="8" y="66"/>
                    <a:pt x="7" y="72"/>
                    <a:pt x="6" y="79"/>
                  </a:cubicBezTo>
                  <a:cubicBezTo>
                    <a:pt x="6" y="80"/>
                    <a:pt x="7" y="8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9" y="81"/>
                    <a:pt x="10" y="81"/>
                    <a:pt x="10" y="80"/>
                  </a:cubicBezTo>
                  <a:cubicBezTo>
                    <a:pt x="11" y="73"/>
                    <a:pt x="12" y="66"/>
                    <a:pt x="14" y="60"/>
                  </a:cubicBezTo>
                  <a:cubicBezTo>
                    <a:pt x="14" y="59"/>
                    <a:pt x="14" y="58"/>
                    <a:pt x="12" y="58"/>
                  </a:cubicBezTo>
                  <a:cubicBezTo>
                    <a:pt x="12" y="58"/>
                    <a:pt x="12" y="58"/>
                    <a:pt x="12" y="58"/>
                  </a:cubicBezTo>
                  <a:moveTo>
                    <a:pt x="186" y="54"/>
                  </a:moveTo>
                  <a:cubicBezTo>
                    <a:pt x="185" y="54"/>
                    <a:pt x="185" y="54"/>
                    <a:pt x="184" y="55"/>
                  </a:cubicBezTo>
                  <a:cubicBezTo>
                    <a:pt x="183" y="55"/>
                    <a:pt x="183" y="57"/>
                    <a:pt x="184" y="57"/>
                  </a:cubicBezTo>
                  <a:cubicBezTo>
                    <a:pt x="184" y="57"/>
                    <a:pt x="184" y="57"/>
                    <a:pt x="184" y="57"/>
                  </a:cubicBezTo>
                  <a:cubicBezTo>
                    <a:pt x="188" y="62"/>
                    <a:pt x="192" y="68"/>
                    <a:pt x="196" y="73"/>
                  </a:cubicBezTo>
                  <a:cubicBezTo>
                    <a:pt x="196" y="74"/>
                    <a:pt x="197" y="74"/>
                    <a:pt x="197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9" y="73"/>
                    <a:pt x="200" y="72"/>
                    <a:pt x="199" y="71"/>
                  </a:cubicBezTo>
                  <a:cubicBezTo>
                    <a:pt x="195" y="65"/>
                    <a:pt x="191" y="60"/>
                    <a:pt x="187" y="55"/>
                  </a:cubicBezTo>
                  <a:cubicBezTo>
                    <a:pt x="187" y="54"/>
                    <a:pt x="186" y="54"/>
                    <a:pt x="186" y="54"/>
                  </a:cubicBezTo>
                  <a:moveTo>
                    <a:pt x="156" y="27"/>
                  </a:moveTo>
                  <a:cubicBezTo>
                    <a:pt x="155" y="27"/>
                    <a:pt x="155" y="28"/>
                    <a:pt x="154" y="28"/>
                  </a:cubicBezTo>
                  <a:cubicBezTo>
                    <a:pt x="154" y="29"/>
                    <a:pt x="154" y="30"/>
                    <a:pt x="155" y="31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60" y="35"/>
                    <a:pt x="165" y="39"/>
                    <a:pt x="170" y="43"/>
                  </a:cubicBezTo>
                  <a:cubicBezTo>
                    <a:pt x="171" y="44"/>
                    <a:pt x="171" y="44"/>
                    <a:pt x="172" y="44"/>
                  </a:cubicBezTo>
                  <a:cubicBezTo>
                    <a:pt x="172" y="44"/>
                    <a:pt x="173" y="44"/>
                    <a:pt x="173" y="43"/>
                  </a:cubicBezTo>
                  <a:cubicBezTo>
                    <a:pt x="174" y="42"/>
                    <a:pt x="174" y="41"/>
                    <a:pt x="173" y="40"/>
                  </a:cubicBezTo>
                  <a:cubicBezTo>
                    <a:pt x="168" y="36"/>
                    <a:pt x="163" y="32"/>
                    <a:pt x="157" y="28"/>
                  </a:cubicBezTo>
                  <a:cubicBezTo>
                    <a:pt x="157" y="27"/>
                    <a:pt x="156" y="27"/>
                    <a:pt x="156" y="27"/>
                  </a:cubicBezTo>
                  <a:moveTo>
                    <a:pt x="28" y="21"/>
                  </a:moveTo>
                  <a:cubicBezTo>
                    <a:pt x="28" y="21"/>
                    <a:pt x="27" y="22"/>
                    <a:pt x="27" y="22"/>
                  </a:cubicBezTo>
                  <a:cubicBezTo>
                    <a:pt x="23" y="27"/>
                    <a:pt x="19" y="33"/>
                    <a:pt x="16" y="40"/>
                  </a:cubicBezTo>
                  <a:cubicBezTo>
                    <a:pt x="16" y="41"/>
                    <a:pt x="16" y="42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9" y="43"/>
                    <a:pt x="20" y="42"/>
                    <a:pt x="20" y="41"/>
                  </a:cubicBezTo>
                  <a:cubicBezTo>
                    <a:pt x="23" y="35"/>
                    <a:pt x="26" y="30"/>
                    <a:pt x="30" y="25"/>
                  </a:cubicBezTo>
                  <a:cubicBezTo>
                    <a:pt x="31" y="24"/>
                    <a:pt x="30" y="23"/>
                    <a:pt x="30" y="22"/>
                  </a:cubicBezTo>
                  <a:cubicBezTo>
                    <a:pt x="29" y="22"/>
                    <a:pt x="29" y="21"/>
                    <a:pt x="28" y="21"/>
                  </a:cubicBezTo>
                  <a:moveTo>
                    <a:pt x="121" y="9"/>
                  </a:moveTo>
                  <a:cubicBezTo>
                    <a:pt x="120" y="9"/>
                    <a:pt x="119" y="9"/>
                    <a:pt x="119" y="10"/>
                  </a:cubicBezTo>
                  <a:cubicBezTo>
                    <a:pt x="118" y="11"/>
                    <a:pt x="119" y="12"/>
                    <a:pt x="120" y="13"/>
                  </a:cubicBezTo>
                  <a:cubicBezTo>
                    <a:pt x="126" y="15"/>
                    <a:pt x="132" y="18"/>
                    <a:pt x="138" y="21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40" y="21"/>
                    <a:pt x="140" y="21"/>
                    <a:pt x="141" y="20"/>
                  </a:cubicBezTo>
                  <a:cubicBezTo>
                    <a:pt x="141" y="19"/>
                    <a:pt x="141" y="18"/>
                    <a:pt x="140" y="17"/>
                  </a:cubicBezTo>
                  <a:cubicBezTo>
                    <a:pt x="134" y="14"/>
                    <a:pt x="127" y="11"/>
                    <a:pt x="121" y="9"/>
                  </a:cubicBezTo>
                  <a:cubicBezTo>
                    <a:pt x="121" y="9"/>
                    <a:pt x="121" y="9"/>
                    <a:pt x="121" y="9"/>
                  </a:cubicBezTo>
                  <a:moveTo>
                    <a:pt x="62" y="1"/>
                  </a:moveTo>
                  <a:cubicBezTo>
                    <a:pt x="62" y="1"/>
                    <a:pt x="62" y="1"/>
                    <a:pt x="61" y="1"/>
                  </a:cubicBezTo>
                  <a:cubicBezTo>
                    <a:pt x="54" y="3"/>
                    <a:pt x="48" y="5"/>
                    <a:pt x="42" y="8"/>
                  </a:cubicBezTo>
                  <a:cubicBezTo>
                    <a:pt x="41" y="9"/>
                    <a:pt x="41" y="10"/>
                    <a:pt x="41" y="11"/>
                  </a:cubicBezTo>
                  <a:cubicBezTo>
                    <a:pt x="42" y="12"/>
                    <a:pt x="42" y="12"/>
                    <a:pt x="43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9" y="9"/>
                    <a:pt x="55" y="6"/>
                    <a:pt x="62" y="5"/>
                  </a:cubicBezTo>
                  <a:cubicBezTo>
                    <a:pt x="63" y="5"/>
                    <a:pt x="64" y="4"/>
                    <a:pt x="64" y="3"/>
                  </a:cubicBezTo>
                  <a:cubicBezTo>
                    <a:pt x="64" y="2"/>
                    <a:pt x="63" y="1"/>
                    <a:pt x="62" y="1"/>
                  </a:cubicBezTo>
                  <a:moveTo>
                    <a:pt x="82" y="0"/>
                  </a:move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0" y="4"/>
                    <a:pt x="82" y="4"/>
                  </a:cubicBezTo>
                  <a:cubicBezTo>
                    <a:pt x="88" y="5"/>
                    <a:pt x="94" y="6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2" y="7"/>
                    <a:pt x="103" y="6"/>
                    <a:pt x="103" y="6"/>
                  </a:cubicBezTo>
                  <a:cubicBezTo>
                    <a:pt x="104" y="4"/>
                    <a:pt x="103" y="3"/>
                    <a:pt x="102" y="3"/>
                  </a:cubicBezTo>
                  <a:cubicBezTo>
                    <a:pt x="95" y="2"/>
                    <a:pt x="88" y="1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5" name="Freeform 414"/>
            <p:cNvSpPr>
              <a:spLocks noEditPoints="1"/>
            </p:cNvSpPr>
            <p:nvPr/>
          </p:nvSpPr>
          <p:spPr bwMode="auto">
            <a:xfrm>
              <a:off x="2746598" y="5745140"/>
              <a:ext cx="188536" cy="46026"/>
            </a:xfrm>
            <a:custGeom>
              <a:avLst/>
              <a:gdLst>
                <a:gd name="T0" fmla="*/ 3 w 99"/>
                <a:gd name="T1" fmla="*/ 16 h 24"/>
                <a:gd name="T2" fmla="*/ 1 w 99"/>
                <a:gd name="T3" fmla="*/ 17 h 24"/>
                <a:gd name="T4" fmla="*/ 2 w 99"/>
                <a:gd name="T5" fmla="*/ 19 h 24"/>
                <a:gd name="T6" fmla="*/ 8 w 99"/>
                <a:gd name="T7" fmla="*/ 22 h 24"/>
                <a:gd name="T8" fmla="*/ 22 w 99"/>
                <a:gd name="T9" fmla="*/ 24 h 24"/>
                <a:gd name="T10" fmla="*/ 22 w 99"/>
                <a:gd name="T11" fmla="*/ 24 h 24"/>
                <a:gd name="T12" fmla="*/ 24 w 99"/>
                <a:gd name="T13" fmla="*/ 23 h 24"/>
                <a:gd name="T14" fmla="*/ 22 w 99"/>
                <a:gd name="T15" fmla="*/ 20 h 24"/>
                <a:gd name="T16" fmla="*/ 9 w 99"/>
                <a:gd name="T17" fmla="*/ 18 h 24"/>
                <a:gd name="T18" fmla="*/ 3 w 99"/>
                <a:gd name="T19" fmla="*/ 16 h 24"/>
                <a:gd name="T20" fmla="*/ 3 w 99"/>
                <a:gd name="T21" fmla="*/ 16 h 24"/>
                <a:gd name="T22" fmla="*/ 61 w 99"/>
                <a:gd name="T23" fmla="*/ 14 h 24"/>
                <a:gd name="T24" fmla="*/ 60 w 99"/>
                <a:gd name="T25" fmla="*/ 14 h 24"/>
                <a:gd name="T26" fmla="*/ 60 w 99"/>
                <a:gd name="T27" fmla="*/ 14 h 24"/>
                <a:gd name="T28" fmla="*/ 41 w 99"/>
                <a:gd name="T29" fmla="*/ 19 h 24"/>
                <a:gd name="T30" fmla="*/ 40 w 99"/>
                <a:gd name="T31" fmla="*/ 22 h 24"/>
                <a:gd name="T32" fmla="*/ 42 w 99"/>
                <a:gd name="T33" fmla="*/ 23 h 24"/>
                <a:gd name="T34" fmla="*/ 42 w 99"/>
                <a:gd name="T35" fmla="*/ 23 h 24"/>
                <a:gd name="T36" fmla="*/ 62 w 99"/>
                <a:gd name="T37" fmla="*/ 18 h 24"/>
                <a:gd name="T38" fmla="*/ 63 w 99"/>
                <a:gd name="T39" fmla="*/ 15 h 24"/>
                <a:gd name="T40" fmla="*/ 61 w 99"/>
                <a:gd name="T41" fmla="*/ 14 h 24"/>
                <a:gd name="T42" fmla="*/ 99 w 99"/>
                <a:gd name="T43" fmla="*/ 0 h 24"/>
                <a:gd name="T44" fmla="*/ 89 w 99"/>
                <a:gd name="T45" fmla="*/ 1 h 24"/>
                <a:gd name="T46" fmla="*/ 79 w 99"/>
                <a:gd name="T47" fmla="*/ 7 h 24"/>
                <a:gd name="T48" fmla="*/ 78 w 99"/>
                <a:gd name="T49" fmla="*/ 9 h 24"/>
                <a:gd name="T50" fmla="*/ 80 w 99"/>
                <a:gd name="T51" fmla="*/ 11 h 24"/>
                <a:gd name="T52" fmla="*/ 80 w 99"/>
                <a:gd name="T53" fmla="*/ 10 h 24"/>
                <a:gd name="T54" fmla="*/ 98 w 99"/>
                <a:gd name="T55" fmla="*/ 1 h 24"/>
                <a:gd name="T56" fmla="*/ 99 w 99"/>
                <a:gd name="T5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24">
                  <a:moveTo>
                    <a:pt x="3" y="16"/>
                  </a:move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1" y="19"/>
                    <a:pt x="2" y="19"/>
                  </a:cubicBezTo>
                  <a:cubicBezTo>
                    <a:pt x="4" y="20"/>
                    <a:pt x="6" y="21"/>
                    <a:pt x="8" y="22"/>
                  </a:cubicBezTo>
                  <a:cubicBezTo>
                    <a:pt x="12" y="23"/>
                    <a:pt x="17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4"/>
                    <a:pt x="24" y="24"/>
                    <a:pt x="24" y="23"/>
                  </a:cubicBezTo>
                  <a:cubicBezTo>
                    <a:pt x="24" y="22"/>
                    <a:pt x="23" y="21"/>
                    <a:pt x="22" y="20"/>
                  </a:cubicBezTo>
                  <a:cubicBezTo>
                    <a:pt x="18" y="20"/>
                    <a:pt x="13" y="19"/>
                    <a:pt x="9" y="18"/>
                  </a:cubicBezTo>
                  <a:cubicBezTo>
                    <a:pt x="7" y="17"/>
                    <a:pt x="5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61" y="14"/>
                  </a:moveTo>
                  <a:cubicBezTo>
                    <a:pt x="61" y="14"/>
                    <a:pt x="61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54" y="16"/>
                    <a:pt x="48" y="18"/>
                    <a:pt x="41" y="19"/>
                  </a:cubicBezTo>
                  <a:cubicBezTo>
                    <a:pt x="40" y="19"/>
                    <a:pt x="40" y="20"/>
                    <a:pt x="40" y="22"/>
                  </a:cubicBezTo>
                  <a:cubicBezTo>
                    <a:pt x="40" y="23"/>
                    <a:pt x="41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9" y="22"/>
                    <a:pt x="55" y="20"/>
                    <a:pt x="62" y="18"/>
                  </a:cubicBezTo>
                  <a:cubicBezTo>
                    <a:pt x="63" y="18"/>
                    <a:pt x="63" y="16"/>
                    <a:pt x="63" y="15"/>
                  </a:cubicBezTo>
                  <a:cubicBezTo>
                    <a:pt x="63" y="15"/>
                    <a:pt x="62" y="14"/>
                    <a:pt x="61" y="14"/>
                  </a:cubicBezTo>
                  <a:moveTo>
                    <a:pt x="99" y="0"/>
                  </a:moveTo>
                  <a:cubicBezTo>
                    <a:pt x="96" y="1"/>
                    <a:pt x="93" y="1"/>
                    <a:pt x="89" y="1"/>
                  </a:cubicBezTo>
                  <a:cubicBezTo>
                    <a:pt x="86" y="3"/>
                    <a:pt x="82" y="5"/>
                    <a:pt x="79" y="7"/>
                  </a:cubicBezTo>
                  <a:cubicBezTo>
                    <a:pt x="78" y="7"/>
                    <a:pt x="77" y="8"/>
                    <a:pt x="78" y="9"/>
                  </a:cubicBezTo>
                  <a:cubicBezTo>
                    <a:pt x="78" y="10"/>
                    <a:pt x="79" y="11"/>
                    <a:pt x="80" y="11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7" y="7"/>
                    <a:pt x="93" y="4"/>
                    <a:pt x="98" y="1"/>
                  </a:cubicBezTo>
                  <a:cubicBezTo>
                    <a:pt x="99" y="1"/>
                    <a:pt x="99" y="1"/>
                    <a:pt x="99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6" name="Freeform 415"/>
            <p:cNvSpPr/>
            <p:nvPr/>
          </p:nvSpPr>
          <p:spPr bwMode="auto">
            <a:xfrm>
              <a:off x="2714911" y="5335666"/>
              <a:ext cx="305777" cy="355513"/>
            </a:xfrm>
            <a:custGeom>
              <a:avLst/>
              <a:gdLst>
                <a:gd name="T0" fmla="*/ 29 w 161"/>
                <a:gd name="T1" fmla="*/ 51 h 186"/>
                <a:gd name="T2" fmla="*/ 119 w 161"/>
                <a:gd name="T3" fmla="*/ 38 h 186"/>
                <a:gd name="T4" fmla="*/ 143 w 161"/>
                <a:gd name="T5" fmla="*/ 79 h 186"/>
                <a:gd name="T6" fmla="*/ 105 w 161"/>
                <a:gd name="T7" fmla="*/ 161 h 186"/>
                <a:gd name="T8" fmla="*/ 18 w 161"/>
                <a:gd name="T9" fmla="*/ 144 h 186"/>
                <a:gd name="T10" fmla="*/ 29 w 161"/>
                <a:gd name="T11" fmla="*/ 51 h 186"/>
                <a:gd name="T12" fmla="*/ 28 w 161"/>
                <a:gd name="T13" fmla="*/ 53 h 186"/>
                <a:gd name="T14" fmla="*/ 29 w 161"/>
                <a:gd name="T15" fmla="*/ 169 h 186"/>
                <a:gd name="T16" fmla="*/ 99 w 161"/>
                <a:gd name="T17" fmla="*/ 165 h 186"/>
                <a:gd name="T18" fmla="*/ 140 w 161"/>
                <a:gd name="T19" fmla="*/ 127 h 186"/>
                <a:gd name="T20" fmla="*/ 99 w 161"/>
                <a:gd name="T21" fmla="*/ 21 h 186"/>
                <a:gd name="T22" fmla="*/ 46 w 161"/>
                <a:gd name="T23" fmla="*/ 21 h 186"/>
                <a:gd name="T24" fmla="*/ 28 w 161"/>
                <a:gd name="T25" fmla="*/ 53 h 186"/>
                <a:gd name="T26" fmla="*/ 29 w 161"/>
                <a:gd name="T27" fmla="*/ 5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186">
                  <a:moveTo>
                    <a:pt x="29" y="51"/>
                  </a:moveTo>
                  <a:cubicBezTo>
                    <a:pt x="46" y="0"/>
                    <a:pt x="89" y="10"/>
                    <a:pt x="119" y="38"/>
                  </a:cubicBezTo>
                  <a:cubicBezTo>
                    <a:pt x="131" y="49"/>
                    <a:pt x="139" y="64"/>
                    <a:pt x="143" y="79"/>
                  </a:cubicBezTo>
                  <a:cubicBezTo>
                    <a:pt x="152" y="113"/>
                    <a:pt x="134" y="144"/>
                    <a:pt x="105" y="161"/>
                  </a:cubicBezTo>
                  <a:cubicBezTo>
                    <a:pt x="75" y="179"/>
                    <a:pt x="29" y="185"/>
                    <a:pt x="18" y="144"/>
                  </a:cubicBezTo>
                  <a:cubicBezTo>
                    <a:pt x="10" y="114"/>
                    <a:pt x="21" y="79"/>
                    <a:pt x="29" y="51"/>
                  </a:cubicBezTo>
                  <a:cubicBezTo>
                    <a:pt x="29" y="51"/>
                    <a:pt x="28" y="52"/>
                    <a:pt x="28" y="53"/>
                  </a:cubicBezTo>
                  <a:cubicBezTo>
                    <a:pt x="18" y="86"/>
                    <a:pt x="0" y="141"/>
                    <a:pt x="29" y="169"/>
                  </a:cubicBezTo>
                  <a:cubicBezTo>
                    <a:pt x="47" y="186"/>
                    <a:pt x="80" y="174"/>
                    <a:pt x="99" y="165"/>
                  </a:cubicBezTo>
                  <a:cubicBezTo>
                    <a:pt x="117" y="157"/>
                    <a:pt x="131" y="144"/>
                    <a:pt x="140" y="127"/>
                  </a:cubicBezTo>
                  <a:cubicBezTo>
                    <a:pt x="161" y="88"/>
                    <a:pt x="134" y="40"/>
                    <a:pt x="99" y="21"/>
                  </a:cubicBezTo>
                  <a:cubicBezTo>
                    <a:pt x="82" y="11"/>
                    <a:pt x="62" y="7"/>
                    <a:pt x="46" y="21"/>
                  </a:cubicBezTo>
                  <a:cubicBezTo>
                    <a:pt x="36" y="28"/>
                    <a:pt x="32" y="42"/>
                    <a:pt x="28" y="53"/>
                  </a:cubicBezTo>
                  <a:cubicBezTo>
                    <a:pt x="28" y="53"/>
                    <a:pt x="29" y="52"/>
                    <a:pt x="29" y="5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14"/>
          <a:stretch>
            <a:fillRect/>
          </a:stretch>
        </p:blipFill>
        <p:spPr>
          <a:xfrm>
            <a:off x="8715375" y="-2051685"/>
            <a:ext cx="4064000" cy="42843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728" y="159384"/>
            <a:ext cx="4446072" cy="5928097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4838330" y="6116715"/>
            <a:ext cx="2787588" cy="65694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Lịch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</a:t>
            </a:r>
            <a:endParaRPr lang="en-US" sz="4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209" y="1426129"/>
            <a:ext cx="6854414" cy="5140811"/>
          </a:xfrm>
          <a:prstGeom prst="rect">
            <a:avLst/>
          </a:prstGeom>
        </p:spPr>
      </p:pic>
      <p:sp>
        <p:nvSpPr>
          <p:cNvPr id="7" name="Rectangle: Rounded Corners 6"/>
          <p:cNvSpPr/>
          <p:nvPr/>
        </p:nvSpPr>
        <p:spPr>
          <a:xfrm>
            <a:off x="3471170" y="365125"/>
            <a:ext cx="5566298" cy="735706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Tỏa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lan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khắp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quanh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500" y="356348"/>
            <a:ext cx="8357000" cy="4579636"/>
          </a:xfrm>
          <a:prstGeom prst="rect">
            <a:avLst/>
          </a:prstGeom>
        </p:spPr>
      </p:pic>
      <p:sp>
        <p:nvSpPr>
          <p:cNvPr id="11" name="Rectangle: Rounded Corners 10"/>
          <p:cNvSpPr/>
          <p:nvPr/>
        </p:nvSpPr>
        <p:spPr>
          <a:xfrm>
            <a:off x="4702206" y="5415379"/>
            <a:ext cx="2787588" cy="65694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gặt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hái</a:t>
            </a:r>
            <a:endParaRPr lang="en-US" sz="4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462116" y="914399"/>
            <a:ext cx="11267768" cy="581578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/>
          <p:cNvSpPr/>
          <p:nvPr/>
        </p:nvSpPr>
        <p:spPr>
          <a:xfrm>
            <a:off x="3462291" y="127819"/>
            <a:ext cx="5477523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5185" y="1167442"/>
            <a:ext cx="5090321" cy="500271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Xoa đầu em, bố 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Đợi đến ngày tỏa hương.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99099" y="1040373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BẾ KIẾN QUỐC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668" y="1693881"/>
            <a:ext cx="4007056" cy="4642089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75" y="761941"/>
            <a:ext cx="527050" cy="2586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09" y="3548478"/>
            <a:ext cx="527050" cy="2586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826" y="628814"/>
            <a:ext cx="527050" cy="2586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144" y="3441695"/>
            <a:ext cx="527050" cy="2501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Oval 13"/>
          <p:cNvSpPr/>
          <p:nvPr/>
        </p:nvSpPr>
        <p:spPr>
          <a:xfrm>
            <a:off x="250695" y="1307276"/>
            <a:ext cx="368159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</a:t>
            </a:r>
          </a:p>
        </p:txBody>
      </p:sp>
      <p:sp>
        <p:nvSpPr>
          <p:cNvPr id="15" name="Oval 14"/>
          <p:cNvSpPr/>
          <p:nvPr/>
        </p:nvSpPr>
        <p:spPr>
          <a:xfrm>
            <a:off x="293983" y="4074917"/>
            <a:ext cx="368159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</a:t>
            </a:r>
          </a:p>
        </p:txBody>
      </p:sp>
      <p:sp>
        <p:nvSpPr>
          <p:cNvPr id="16" name="Oval 15"/>
          <p:cNvSpPr/>
          <p:nvPr/>
        </p:nvSpPr>
        <p:spPr>
          <a:xfrm>
            <a:off x="4099702" y="1167442"/>
            <a:ext cx="368159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3</a:t>
            </a:r>
          </a:p>
        </p:txBody>
      </p:sp>
      <p:sp>
        <p:nvSpPr>
          <p:cNvPr id="18" name="Oval 17"/>
          <p:cNvSpPr/>
          <p:nvPr/>
        </p:nvSpPr>
        <p:spPr>
          <a:xfrm>
            <a:off x="4128205" y="4010299"/>
            <a:ext cx="368159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  <p:sp>
        <p:nvSpPr>
          <p:cNvPr id="19" name="Rectangle: Rounded Corners 18"/>
          <p:cNvSpPr/>
          <p:nvPr/>
        </p:nvSpPr>
        <p:spPr>
          <a:xfrm>
            <a:off x="5699761" y="6061576"/>
            <a:ext cx="4475984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600" noProof="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3600" noProof="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nối</a:t>
            </a:r>
            <a:r>
              <a:rPr lang="en-US" sz="3600" noProof="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图片 10" descr="d1ca708a87c9b39e9bdf39142e09b55e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8541385" y="-1796415"/>
            <a:ext cx="4064000" cy="4064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8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: Rounded Corners 2"/>
          <p:cNvSpPr/>
          <p:nvPr/>
        </p:nvSpPr>
        <p:spPr>
          <a:xfrm>
            <a:off x="462116" y="914399"/>
            <a:ext cx="11267768" cy="581578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/>
          <p:cNvSpPr/>
          <p:nvPr/>
        </p:nvSpPr>
        <p:spPr>
          <a:xfrm>
            <a:off x="3124940" y="172984"/>
            <a:ext cx="5465339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5185" y="1167442"/>
            <a:ext cx="5090321" cy="500271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Xoa đầu em, bố 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Đợi đến ngày tỏa hương.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99099" y="1040373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BẾ KIẾN QUỐC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668" y="1693881"/>
            <a:ext cx="4007056" cy="4642089"/>
          </a:xfrm>
          <a:prstGeom prst="rect">
            <a:avLst/>
          </a:prstGeom>
        </p:spPr>
      </p:pic>
      <p:sp>
        <p:nvSpPr>
          <p:cNvPr id="10" name="Rectangle: Rounded Corners 9"/>
          <p:cNvSpPr/>
          <p:nvPr/>
        </p:nvSpPr>
        <p:spPr>
          <a:xfrm>
            <a:off x="5963921" y="6008536"/>
            <a:ext cx="4475984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600" noProof="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3600" noProof="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图片 10" descr="d1ca708a87c9b39e9bdf39142e09b55e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590280" y="-1853565"/>
            <a:ext cx="4064000" cy="4064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462116" y="914399"/>
            <a:ext cx="11267768" cy="581578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/>
          <p:cNvSpPr/>
          <p:nvPr/>
        </p:nvSpPr>
        <p:spPr>
          <a:xfrm>
            <a:off x="3124940" y="172984"/>
            <a:ext cx="5465339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5185" y="1167442"/>
            <a:ext cx="5090321" cy="500271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Xoa đầu em, bố 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Đợi đến ngày tỏa hương.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99099" y="1040373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BẾ KIẾN QUỐC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668" y="1693881"/>
            <a:ext cx="4007056" cy="4642089"/>
          </a:xfrm>
          <a:prstGeom prst="rect">
            <a:avLst/>
          </a:prstGeom>
        </p:spPr>
      </p:pic>
      <p:sp>
        <p:nvSpPr>
          <p:cNvPr id="10" name="Rectangle: Rounded Corners 9"/>
          <p:cNvSpPr/>
          <p:nvPr/>
        </p:nvSpPr>
        <p:spPr>
          <a:xfrm>
            <a:off x="5963921" y="6008536"/>
            <a:ext cx="4475984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图片 10" descr="d1ca708a87c9b39e9bdf39142e09b55e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590280" y="-1924050"/>
            <a:ext cx="4064000" cy="4064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082657" y="0"/>
            <a:ext cx="7556500" cy="42418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773156" y="1252588"/>
            <a:ext cx="7016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/>
                <a:cs typeface="+mn-cs"/>
              </a:rPr>
              <a:t>Khởi</a:t>
            </a:r>
            <a:r>
              <a:rPr kumimoji="0" lang="en-US" sz="8000" b="1" i="0" u="none" strike="noStrike" kern="1200" cap="none" spc="0" normalizeH="0" noProof="0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/>
                <a:cs typeface="+mn-cs"/>
              </a:rPr>
              <a:t>động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Arial" panose="020B0604020202020204"/>
              <a:cs typeface="+mn-cs"/>
            </a:endParaRPr>
          </a:p>
        </p:txBody>
      </p:sp>
      <p:pic>
        <p:nvPicPr>
          <p:cNvPr id="11" name="图片 10" descr="d1ca708a87c9b39e9bdf39142e09b55e"/>
          <p:cNvPicPr/>
          <p:nvPr/>
        </p:nvPicPr>
        <p:blipFill>
          <a:blip r:embed="rId5"/>
          <a:stretch>
            <a:fillRect/>
          </a:stretch>
        </p:blipFill>
        <p:spPr>
          <a:xfrm>
            <a:off x="8715375" y="-2051685"/>
            <a:ext cx="4064000" cy="42843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86" descr="书本蓝阴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498" y="965006"/>
            <a:ext cx="8248759" cy="435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F:\360安全浏览器下载\六一\Nipic_2531170_b95b5e79d8a6cffe\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865" y="2222433"/>
            <a:ext cx="2552700" cy="353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13434" y="2075227"/>
            <a:ext cx="7996037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4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2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11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1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14" name="Oval 13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48022" y="2318206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hỏi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16" name="2"/>
          <p:cNvSpPr/>
          <p:nvPr/>
        </p:nvSpPr>
        <p:spPr>
          <a:xfrm>
            <a:off x="2265853" y="238944"/>
            <a:ext cx="9926147" cy="6278814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539039" y="943551"/>
            <a:ext cx="9366929" cy="1798189"/>
            <a:chOff x="156834" y="1993081"/>
            <a:chExt cx="2145255" cy="2109019"/>
          </a:xfrm>
        </p:grpSpPr>
        <p:sp>
          <p:nvSpPr>
            <p:cNvPr id="18" name="Hexagon 17"/>
            <p:cNvSpPr/>
            <p:nvPr/>
          </p:nvSpPr>
          <p:spPr>
            <a:xfrm>
              <a:off x="156834" y="1993081"/>
              <a:ext cx="2109019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90850" y="2133622"/>
              <a:ext cx="2011239" cy="758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marR="0" lvl="0" indent="-742950" algn="just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265853" y="2746167"/>
            <a:ext cx="9685141" cy="1719070"/>
            <a:chOff x="156834" y="1993082"/>
            <a:chExt cx="2183734" cy="2109019"/>
          </a:xfrm>
        </p:grpSpPr>
        <p:sp>
          <p:nvSpPr>
            <p:cNvPr id="21" name="Hexagon 20"/>
            <p:cNvSpPr/>
            <p:nvPr/>
          </p:nvSpPr>
          <p:spPr>
            <a:xfrm>
              <a:off x="156834" y="1993082"/>
              <a:ext cx="2183734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92196" y="2318525"/>
              <a:ext cx="2109019" cy="792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36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2. Theo </a:t>
              </a:r>
              <a:r>
                <a:rPr lang="en-US" altLang="zh-CN" sz="36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lời</a:t>
              </a:r>
              <a:r>
                <a:rPr lang="en-US" altLang="zh-CN" sz="36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bố</a:t>
              </a:r>
              <a:r>
                <a:rPr lang="en-US" altLang="zh-CN" sz="36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ngày</a:t>
              </a:r>
              <a:r>
                <a:rPr lang="en-US" altLang="zh-CN" sz="36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hôm</a:t>
              </a:r>
              <a:r>
                <a:rPr lang="en-US" altLang="zh-CN" sz="36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qua ở </a:t>
              </a:r>
              <a:r>
                <a:rPr lang="en-US" altLang="zh-CN" sz="36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lại</a:t>
              </a:r>
              <a:r>
                <a:rPr lang="en-US" altLang="zh-CN" sz="36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những</a:t>
              </a:r>
              <a:r>
                <a:rPr lang="en-US" altLang="zh-CN" sz="36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đâu</a:t>
              </a:r>
              <a:r>
                <a:rPr lang="en-US" altLang="zh-CN" sz="36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?</a:t>
              </a:r>
            </a:p>
          </p:txBody>
        </p:sp>
      </p:grpSp>
      <p:sp>
        <p:nvSpPr>
          <p:cNvPr id="23" name="Hexagon 22"/>
          <p:cNvSpPr/>
          <p:nvPr/>
        </p:nvSpPr>
        <p:spPr>
          <a:xfrm>
            <a:off x="2487646" y="4575926"/>
            <a:ext cx="9685141" cy="1719070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729586" y="4586825"/>
            <a:ext cx="93537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3.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khổ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thơ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cuối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bố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đã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dặn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nhỏ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điều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gì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để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ngày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hôm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qua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vẫn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còn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?</a:t>
            </a:r>
          </a:p>
          <a:p>
            <a:pPr marL="0" marR="0" lvl="0" indent="0" algn="just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83026" y="1842645"/>
            <a:ext cx="7745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426246" y="3569465"/>
            <a:ext cx="6419453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Cành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hoa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hạt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lúa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vở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hồng</a:t>
            </a:r>
            <a:endParaRPr kumimoji="0" lang="zh-CN" altLang="en-US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469874" y="308472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3559118" y="5724174"/>
            <a:ext cx="7542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Dặn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bạn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nhỏ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học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hành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chăm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chỉ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160644" y="1993716"/>
            <a:ext cx="2109019" cy="2109019"/>
            <a:chOff x="156834" y="1993081"/>
            <a:chExt cx="2109019" cy="2109019"/>
          </a:xfrm>
        </p:grpSpPr>
        <p:sp>
          <p:nvSpPr>
            <p:cNvPr id="30" name="Oval 29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1" name="TextBox 14"/>
            <p:cNvSpPr txBox="1"/>
            <p:nvPr/>
          </p:nvSpPr>
          <p:spPr>
            <a:xfrm>
              <a:off x="348022" y="2318206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Trả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lời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câu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hỏi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542849" y="944186"/>
            <a:ext cx="9366929" cy="1798189"/>
            <a:chOff x="156834" y="1993081"/>
            <a:chExt cx="2145255" cy="2109019"/>
          </a:xfrm>
        </p:grpSpPr>
        <p:sp>
          <p:nvSpPr>
            <p:cNvPr id="33" name="Hexagon 32"/>
            <p:cNvSpPr/>
            <p:nvPr/>
          </p:nvSpPr>
          <p:spPr>
            <a:xfrm>
              <a:off x="156834" y="1993081"/>
              <a:ext cx="2109019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TextBox 18"/>
            <p:cNvSpPr txBox="1"/>
            <p:nvPr/>
          </p:nvSpPr>
          <p:spPr>
            <a:xfrm>
              <a:off x="290850" y="2133622"/>
              <a:ext cx="2011239" cy="758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marR="0" lvl="0" indent="-742950" algn="just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nhỏ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đã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hỏi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điều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: Rounded Corners 2"/>
          <p:cNvSpPr/>
          <p:nvPr/>
        </p:nvSpPr>
        <p:spPr>
          <a:xfrm>
            <a:off x="462116" y="914399"/>
            <a:ext cx="11267768" cy="581578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/>
          <p:cNvSpPr/>
          <p:nvPr/>
        </p:nvSpPr>
        <p:spPr>
          <a:xfrm>
            <a:off x="3124940" y="172984"/>
            <a:ext cx="5465339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5185" y="1167442"/>
            <a:ext cx="5090321" cy="500271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Xoa đầu em, bố 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Đợi đến ngày tỏa hương.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99099" y="1040373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BẾ KIẾN QUỐC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668" y="1693881"/>
            <a:ext cx="4007056" cy="4642089"/>
          </a:xfrm>
          <a:prstGeom prst="rect">
            <a:avLst/>
          </a:prstGeom>
        </p:spPr>
      </p:pic>
      <p:sp>
        <p:nvSpPr>
          <p:cNvPr id="10" name="Rectangle: Rounded Corners 9"/>
          <p:cNvSpPr/>
          <p:nvPr/>
        </p:nvSpPr>
        <p:spPr>
          <a:xfrm>
            <a:off x="5963921" y="6008536"/>
            <a:ext cx="4475984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图片 10" descr="d1ca708a87c9b39e9bdf39142e09b55e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416290" y="-2011045"/>
            <a:ext cx="4064000" cy="4064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86" descr="书本蓝阴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499" y="1028734"/>
            <a:ext cx="8128000" cy="428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F:\360安全浏览器下载\六一\Nipic_2531170_b95b5e79d8a6cffe\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865" y="2222433"/>
            <a:ext cx="2552700" cy="353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19084" y="2452665"/>
            <a:ext cx="5056829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83252" y="88778"/>
            <a:ext cx="5919832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6554"/>
            <a:ext cx="6862713" cy="1593696"/>
          </a:xfrm>
          <a:prstGeom prst="rect">
            <a:avLst/>
          </a:prstGeom>
        </p:spPr>
      </p:pic>
      <p:sp>
        <p:nvSpPr>
          <p:cNvPr id="8" name="Scroll: Horizontal 7"/>
          <p:cNvSpPr/>
          <p:nvPr/>
        </p:nvSpPr>
        <p:spPr>
          <a:xfrm>
            <a:off x="797914" y="1936057"/>
            <a:ext cx="4040372" cy="2985885"/>
          </a:xfrm>
          <a:prstGeom prst="horizont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Tờ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lịch</a:t>
            </a:r>
            <a:endParaRPr lang="en-US" sz="3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endParaRPr lang="en-US" sz="3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endParaRPr lang="en-US" sz="3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Đèn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…..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t="7778" r="5336" b="75097"/>
          <a:stretch>
            <a:fillRect/>
          </a:stretch>
        </p:blipFill>
        <p:spPr>
          <a:xfrm rot="660128">
            <a:off x="9604002" y="-248082"/>
            <a:ext cx="2538847" cy="2163771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7992137" y="2877993"/>
            <a:ext cx="3109972" cy="3691772"/>
            <a:chOff x="3963397" y="1589167"/>
            <a:chExt cx="3565106" cy="3816760"/>
          </a:xfrm>
        </p:grpSpPr>
        <p:sp>
          <p:nvSpPr>
            <p:cNvPr id="2" name="矩形 1"/>
            <p:cNvSpPr/>
            <p:nvPr/>
          </p:nvSpPr>
          <p:spPr>
            <a:xfrm>
              <a:off x="4861367" y="2118167"/>
              <a:ext cx="1990846" cy="2812648"/>
            </a:xfrm>
            <a:prstGeom prst="rect">
              <a:avLst/>
            </a:prstGeom>
            <a:solidFill>
              <a:srgbClr val="FFE2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3397" y="1589167"/>
              <a:ext cx="3565106" cy="3816760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1534160" y="288235"/>
            <a:ext cx="8012963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3952" y="2174157"/>
            <a:ext cx="1036215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mênh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mông.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>
            <a:fillRect/>
          </a:stretch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>
            <a:fillRect/>
          </a:stretch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460197" y="1602658"/>
            <a:ext cx="3896061" cy="4154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thuộc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3" name="TextBox 1"/>
          <p:cNvSpPr txBox="1"/>
          <p:nvPr/>
        </p:nvSpPr>
        <p:spPr>
          <a:xfrm>
            <a:off x="3959258" y="2630078"/>
            <a:ext cx="57556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 </a:t>
            </a:r>
            <a:r>
              <a:rPr lang="en-US" sz="40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 </a:t>
            </a:r>
          </a:p>
          <a:p>
            <a:pPr algn="ctr"/>
            <a:r>
              <a:rPr lang="en-US" sz="40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VẬN DỤNG </a:t>
            </a:r>
            <a:r>
              <a:rPr lang="en-US" sz="40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TIẾP 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NỐI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5084" y="0"/>
            <a:ext cx="2708752" cy="52773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00162" y="1843385"/>
            <a:ext cx="463017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NHỔ CÀ RỐT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264" y="2379174"/>
            <a:ext cx="2039956" cy="18526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659" y="3201544"/>
            <a:ext cx="1485873" cy="20758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660666" y="253703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52500" y="442174"/>
            <a:ext cx="2476500" cy="381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0520" y="3301355"/>
            <a:ext cx="1683130" cy="16831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006" y="2284902"/>
            <a:ext cx="1581150" cy="2032907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5765420" y="3027879"/>
            <a:ext cx="3409950" cy="1345724"/>
          </a:xfrm>
          <a:prstGeom prst="wedgeRoundRectCallout">
            <a:avLst>
              <a:gd name="adj1" fmla="val -77817"/>
              <a:gd name="adj2" fmla="val -23801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Bác ơi ! Cháu đói lắm bác cho cháu củ cà rốt được không ạ 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4095629" y="1276351"/>
            <a:ext cx="3023048" cy="1341211"/>
          </a:xfrm>
          <a:prstGeom prst="wedgeRoundRectCallout">
            <a:avLst>
              <a:gd name="adj1" fmla="val -103719"/>
              <a:gd name="adj2" fmla="val -56700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 chứ. Nhưng để ta xem con ở trường có học hành đàng hoàng không thì ta mới cho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1715915" y="3924301"/>
            <a:ext cx="3124200" cy="1060184"/>
          </a:xfrm>
          <a:prstGeom prst="wedgeRoundRectCallout">
            <a:avLst>
              <a:gd name="adj1" fmla="val -25718"/>
              <a:gd name="adj2" fmla="val -29907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 ta sẽ cho con tự nhổ cà rốt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4929343" y="408655"/>
            <a:ext cx="4894435" cy="726840"/>
          </a:xfrm>
          <a:prstGeom prst="wedgeRoundRectCallout">
            <a:avLst>
              <a:gd name="adj1" fmla="val -96880"/>
              <a:gd name="adj2" fmla="val 4725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có dám thử không?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091" y="2690473"/>
            <a:ext cx="1683130" cy="16831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1708634" y="3769123"/>
            <a:ext cx="3409950" cy="1345724"/>
          </a:xfrm>
          <a:prstGeom prst="wedgeRoundRectCallout">
            <a:avLst>
              <a:gd name="adj1" fmla="val -37594"/>
              <a:gd name="adj2" fmla="val -100244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Dạ. Con đồng ý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9" name="voice 1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12485" y="-90342"/>
            <a:ext cx="609600" cy="609600"/>
          </a:xfrm>
          <a:prstGeom prst="rect">
            <a:avLst/>
          </a:prstGeom>
        </p:spPr>
      </p:pic>
      <p:pic>
        <p:nvPicPr>
          <p:cNvPr id="30" name="voice1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12485" y="1207860"/>
            <a:ext cx="609600" cy="609600"/>
          </a:xfrm>
          <a:prstGeom prst="rect">
            <a:avLst/>
          </a:prstGeom>
        </p:spPr>
      </p:pic>
      <p:pic>
        <p:nvPicPr>
          <p:cNvPr id="31" name="voice2b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354050" y="1207860"/>
            <a:ext cx="609600" cy="609600"/>
          </a:xfrm>
          <a:prstGeom prst="rect">
            <a:avLst/>
          </a:prstGeom>
        </p:spPr>
      </p:pic>
      <p:pic>
        <p:nvPicPr>
          <p:cNvPr id="32" name="voice3b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4382750" y="1167754"/>
            <a:ext cx="609600" cy="609600"/>
          </a:xfrm>
          <a:prstGeom prst="rect">
            <a:avLst/>
          </a:prstGeom>
        </p:spPr>
      </p:pic>
      <p:pic>
        <p:nvPicPr>
          <p:cNvPr id="33" name="voice2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354050" y="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21684 -0.05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-0.76302 -0.09584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60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97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17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72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500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000"/>
                            </p:stCondLst>
                            <p:childTnLst>
                              <p:par>
                                <p:cTn id="6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9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6 L -0.26493 -0.07361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7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5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2000"/>
                            </p:stCondLst>
                            <p:childTnLst>
                              <p:par>
                                <p:cTn id="8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3000"/>
                            </p:stCondLst>
                            <p:childTnLst>
                              <p:par>
                                <p:cTn id="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13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500"/>
                            </p:stCondLst>
                            <p:childTnLst>
                              <p:par>
                                <p:cTn id="9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714750" y="3981875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5477467" y="1411497"/>
            <a:ext cx="5246804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936" y="4527651"/>
            <a:ext cx="1442555" cy="1310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5291975" y="5451904"/>
            <a:ext cx="823031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737" y="4343308"/>
            <a:ext cx="1102519" cy="1360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”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9268560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A                        B                     C                     D</a:t>
            </a:r>
          </a:p>
        </p:txBody>
      </p:sp>
      <p:sp>
        <p:nvSpPr>
          <p:cNvPr id="81" name="Rectangle 80"/>
          <p:cNvSpPr/>
          <p:nvPr/>
        </p:nvSpPr>
        <p:spPr>
          <a:xfrm>
            <a:off x="5477467" y="1905641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chậm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5477467" y="2399785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477467" y="2893930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bẩn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thỉu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0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50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0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60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500"/>
                            </p:stCondLst>
                            <p:childTnLst>
                              <p:par>
                                <p:cTn id="20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3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81" grpId="0" build="allAtOnce"/>
      <p:bldP spid="82" grpId="0" build="allAtOnce"/>
      <p:bldP spid="83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880" y="4428248"/>
            <a:ext cx="1580783" cy="14356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467" y="4392304"/>
            <a:ext cx="1580782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8289721" y="3945563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393" y="4332085"/>
            <a:ext cx="1073146" cy="1310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2704214" y="8859"/>
            <a:ext cx="8916656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chỗ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….”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704214" y="6179509"/>
            <a:ext cx="8204018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A                     B                            C          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5363181" y="5400358"/>
            <a:ext cx="823031" cy="6125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7569561" y="5440387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477467" y="1411497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khối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77467" y="1905641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477467" y="2399785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477467" y="2893930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949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449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949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449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000"/>
                            </p:stCondLst>
                            <p:childTnLst>
                              <p:par>
                                <p:cTn id="10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6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50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50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0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60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50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40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2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3879399" y="3960547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719" y="4347069"/>
            <a:ext cx="1061850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bổng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”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A                             B                             C         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477467" y="1411497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chậm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77467" y="1905641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hẳn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477467" y="2399785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nhẹn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477467" y="2893930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99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99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899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399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0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50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0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60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50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40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2" grpId="0" build="allAtOnce"/>
      <p:bldP spid="34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18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755869" y="2070344"/>
            <a:ext cx="6047109" cy="1846580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龚芝怡 - 卓别林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3238428" y="1328503"/>
            <a:ext cx="6870211" cy="3440843"/>
            <a:chOff x="4959022" y="1786754"/>
            <a:chExt cx="3461487" cy="2684330"/>
          </a:xfrm>
          <a:solidFill>
            <a:srgbClr val="8386B1"/>
          </a:solidFill>
        </p:grpSpPr>
        <p:sp>
          <p:nvSpPr>
            <p:cNvPr id="24" name="圆角矩形 52"/>
            <p:cNvSpPr/>
            <p:nvPr/>
          </p:nvSpPr>
          <p:spPr>
            <a:xfrm>
              <a:off x="5346127" y="1795828"/>
              <a:ext cx="2938171" cy="843979"/>
            </a:xfrm>
            <a:prstGeom prst="roundRect">
              <a:avLst>
                <a:gd name="adj" fmla="val 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>
              <a:off x="4959022" y="1786754"/>
              <a:ext cx="315610" cy="549482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3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5346127" y="1846933"/>
              <a:ext cx="3016664" cy="7587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Đọc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đúng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tiếng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ngắt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nghỉ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đúng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nhịp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27" name="圆角矩形 52"/>
            <p:cNvSpPr/>
            <p:nvPr/>
          </p:nvSpPr>
          <p:spPr>
            <a:xfrm>
              <a:off x="5360642" y="2740834"/>
              <a:ext cx="2938170" cy="698002"/>
            </a:xfrm>
            <a:prstGeom prst="roundRect">
              <a:avLst>
                <a:gd name="adj" fmla="val 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1" i="0" u="none" strike="noStrike" kern="1200" cap="none" spc="3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4973536" y="2731760"/>
              <a:ext cx="301096" cy="549482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3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5403845" y="2862469"/>
              <a:ext cx="3016664" cy="39907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0"/>
                </a:spcAft>
              </a:pPr>
              <a:r>
                <a:rPr lang="vi-VN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Trả lời được các câu hỏi của bài.</a:t>
              </a:r>
            </a:p>
          </p:txBody>
        </p:sp>
        <p:sp>
          <p:nvSpPr>
            <p:cNvPr id="30" name="圆角矩形 52"/>
            <p:cNvSpPr/>
            <p:nvPr/>
          </p:nvSpPr>
          <p:spPr>
            <a:xfrm>
              <a:off x="5396328" y="3685841"/>
              <a:ext cx="2902485" cy="741237"/>
            </a:xfrm>
            <a:prstGeom prst="roundRect">
              <a:avLst>
                <a:gd name="adj" fmla="val 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>
              <a:off x="4973536" y="3676766"/>
              <a:ext cx="301096" cy="549482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3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5518024" y="3712343"/>
              <a:ext cx="2902485" cy="7587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Hiểu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nội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dung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: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cần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phải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biết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quý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trọng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thời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gian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yêu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lao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động</a:t>
              </a:r>
              <a:endPara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723529" y="440745"/>
            <a:ext cx="5459767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 CẦU CẦN ĐẠT</a:t>
            </a:r>
            <a:endParaRPr lang="en-US" sz="44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962</Words>
  <Application>Microsoft Office PowerPoint</Application>
  <PresentationFormat>Widescreen</PresentationFormat>
  <Paragraphs>194</Paragraphs>
  <Slides>27</Slides>
  <Notes>16</Notes>
  <HiddenSlides>0</HiddenSlides>
  <MMClips>8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27</vt:i4>
      </vt:variant>
    </vt:vector>
  </HeadingPairs>
  <TitlesOfParts>
    <vt:vector size="51" baseType="lpstr">
      <vt:lpstr>Microsoft YaHei</vt:lpstr>
      <vt:lpstr>宋体</vt:lpstr>
      <vt:lpstr>宋体</vt:lpstr>
      <vt:lpstr>Arial</vt:lpstr>
      <vt:lpstr>Arial Black</vt:lpstr>
      <vt:lpstr>Arial-Rounded</vt:lpstr>
      <vt:lpstr>Calibri</vt:lpstr>
      <vt:lpstr>Calibri Light</vt:lpstr>
      <vt:lpstr>等线</vt:lpstr>
      <vt:lpstr>等线</vt:lpstr>
      <vt:lpstr>等线 Light</vt:lpstr>
      <vt:lpstr>Times New Roman</vt:lpstr>
      <vt:lpstr>华康少女文字W5(P)</vt:lpstr>
      <vt:lpstr>思源黑体 CN Bold</vt:lpstr>
      <vt:lpstr>思源黑体 CN Regular</vt:lpstr>
      <vt:lpstr>千图网拥有20W+精美PPT模板 更多PPT模板下载至：www.58pic.com/office/ppt​​</vt:lpstr>
      <vt:lpstr>2_Office Theme</vt:lpstr>
      <vt:lpstr>Office 主题</vt:lpstr>
      <vt:lpstr>1_Office 主题​​</vt:lpstr>
      <vt:lpstr>1_Office 主题</vt:lpstr>
      <vt:lpstr>3_Office 主题​​</vt:lpstr>
      <vt:lpstr>2_Office 主题</vt:lpstr>
      <vt:lpstr>Office 主题​​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HP</cp:lastModifiedBy>
  <cp:revision>26</cp:revision>
  <dcterms:created xsi:type="dcterms:W3CDTF">2021-07-23T09:05:00Z</dcterms:created>
  <dcterms:modified xsi:type="dcterms:W3CDTF">2023-09-07T01:31:51Z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AF9777EC4E37490AB3827DE73EA6E8A4</vt:lpwstr>
  </property>
  <property fmtid="{D5CDD505-2E9C-101B-9397-08002B2CF9AE}" pid="3" name="KSOProductBuildVer">
    <vt:lpwstr>1033-11.2.0.11254</vt:lpwstr>
  </property>
</Properties>
</file>