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79" r:id="rId5"/>
  </p:sldMasterIdLst>
  <p:notesMasterIdLst>
    <p:notesMasterId r:id="rId7"/>
  </p:notesMasterIdLst>
  <p:sldIdLst>
    <p:sldId id="321" r:id="rId6"/>
    <p:sldId id="311" r:id="rId8"/>
    <p:sldId id="312" r:id="rId9"/>
    <p:sldId id="313" r:id="rId10"/>
    <p:sldId id="314" r:id="rId11"/>
    <p:sldId id="281" r:id="rId12"/>
    <p:sldId id="274" r:id="rId13"/>
    <p:sldId id="308" r:id="rId14"/>
    <p:sldId id="309" r:id="rId15"/>
    <p:sldId id="310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7336" autoAdjust="0"/>
  </p:normalViewPr>
  <p:slideViewPr>
    <p:cSldViewPr snapToGrid="0">
      <p:cViewPr>
        <p:scale>
          <a:sx n="66" d="100"/>
          <a:sy n="66" d="100"/>
        </p:scale>
        <p:origin x="-85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audio" Target="../media/audio1.wav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13.GIF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63770" y="275590"/>
            <a:ext cx="9385816" cy="3124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9506" y="4055207"/>
            <a:ext cx="2980816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45 - 2 = 43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54 - 32 =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+ 13 = 37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532619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56 - 41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56 - 41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5798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6215" y="154940"/>
            <a:ext cx="2324100" cy="126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25" y="1027112"/>
            <a:ext cx="7924227" cy="18567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34862" y="3235569"/>
            <a:ext cx="4900246" cy="21453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=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 + 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=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 +  7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=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 +  6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4294" y="76200"/>
            <a:ext cx="3186223" cy="1141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  <a:endParaRPr lang="en-US" sz="360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  <a:endParaRPr lang="en-US" sz="36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 + 8 = 18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1" y="137159"/>
            <a:ext cx="5521569" cy="812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WPS Presentation</Application>
  <PresentationFormat>Custom</PresentationFormat>
  <Paragraphs>75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等线</vt:lpstr>
      <vt:lpstr>等线</vt:lpstr>
      <vt:lpstr>Arial Unicode MS</vt:lpstr>
      <vt:lpstr>2_Office Theme</vt:lpstr>
      <vt:lpstr>3_Office Theme</vt:lpstr>
      <vt:lpstr>4_Office 主题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15</cp:revision>
  <dcterms:created xsi:type="dcterms:W3CDTF">2021-05-04T10:26:00Z</dcterms:created>
  <dcterms:modified xsi:type="dcterms:W3CDTF">2022-09-11T03:21:37Z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1E837837DE72472E828745D84824FD44</vt:lpwstr>
  </property>
</Properties>
</file>