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  <p:sldMasterId id="2147483691" r:id="rId6"/>
  </p:sldMasterIdLst>
  <p:notesMasterIdLst>
    <p:notesMasterId r:id="rId8"/>
  </p:notesMasterIdLst>
  <p:sldIdLst>
    <p:sldId id="314" r:id="rId7"/>
    <p:sldId id="304" r:id="rId9"/>
    <p:sldId id="305" r:id="rId10"/>
    <p:sldId id="307" r:id="rId11"/>
    <p:sldId id="302" r:id="rId12"/>
    <p:sldId id="269" r:id="rId13"/>
    <p:sldId id="291" r:id="rId14"/>
    <p:sldId id="292" r:id="rId15"/>
    <p:sldId id="293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audio" Target="../media/audio1.wav"/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5.GIF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5.GIF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6665" b="1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icrosoft YaHei" panose="020B0503020204020204" charset="-122"/>
              </a:rPr>
              <a:t>(</a:t>
            </a:r>
            <a:r>
              <a:rPr lang="en-US" sz="6665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icrosoft YaHei" panose="020B0503020204020204" charset="-122"/>
              </a:rPr>
              <a:t>tiết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icrosoft YaHei" panose="020B0503020204020204" charset="-122"/>
              </a:rPr>
              <a:t> 2)</a:t>
            </a:r>
            <a:endParaRPr lang="en-US" sz="66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21" b="40146"/>
          <a:stretch>
            <a:fillRect/>
          </a:stretch>
        </p:blipFill>
        <p:spPr>
          <a:xfrm>
            <a:off x="2982595" y="274321"/>
            <a:ext cx="7368882" cy="769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  <a:endParaRPr lang="en-US" sz="3600"/>
          </a:p>
        </p:txBody>
      </p:sp>
      <p:pic>
        <p:nvPicPr>
          <p:cNvPr id="15" name="Content Placeholder 4" descr="Capture"/>
          <p:cNvPicPr>
            <a:picLocks noChangeAspect="1"/>
          </p:cNvPicPr>
          <p:nvPr/>
        </p:nvPicPr>
        <p:blipFill rotWithShape="1">
          <a:blip r:embed="rId2"/>
          <a:srcRect t="50000" r="55580"/>
          <a:stretch>
            <a:fillRect/>
          </a:stretch>
        </p:blipFill>
        <p:spPr>
          <a:xfrm>
            <a:off x="4218940" y="883918"/>
            <a:ext cx="3283829" cy="64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  <a:endParaRPr lang="en-US" sz="2400"/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  <a:endParaRPr lang="en-US" sz="3200" b="1"/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81201" y="145415"/>
            <a:ext cx="8282940" cy="29921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6" y="3137535"/>
            <a:ext cx="951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8186" y="3773170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1006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2473" y="5431349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2" grpId="0" animBg="1"/>
      <p:bldP spid="12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WPS Presentation</Application>
  <PresentationFormat>Custom</PresentationFormat>
  <Paragraphs>74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#9Slide03 NettoOTLight</vt:lpstr>
      <vt:lpstr>Times New Roman</vt:lpstr>
      <vt:lpstr>Microsoft YaHei</vt:lpstr>
      <vt:lpstr>Arial Unicode MS</vt:lpstr>
      <vt:lpstr>1_Office Theme</vt:lpstr>
      <vt:lpstr>2_Office Theme</vt:lpstr>
      <vt:lpstr>4_Office 主题</vt:lpstr>
      <vt:lpstr>2_Office 主题​​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2021-05-06T10:30:00Z</dcterms:created>
  <dcterms:modified xsi:type="dcterms:W3CDTF">2022-09-11T09:56:04Z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783C2C41F646483D87786D21A434DF74</vt:lpwstr>
  </property>
</Properties>
</file>