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Lst>
  <p:notesMasterIdLst>
    <p:notesMasterId r:id="rId37"/>
  </p:notesMasterIdLst>
  <p:sldIdLst>
    <p:sldId id="11088392"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4" r:id="rId31"/>
    <p:sldId id="335" r:id="rId32"/>
    <p:sldId id="344" r:id="rId33"/>
    <p:sldId id="345" r:id="rId34"/>
    <p:sldId id="11088390" r:id="rId35"/>
    <p:sldId id="110883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08/09/2024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08/09/2024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08/09/2024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08/09/2024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08/09/2024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2024/9/8</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08/09/2024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9/8/2024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6.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4.xml"/><Relationship Id="rId3" Type="http://schemas.openxmlformats.org/officeDocument/2006/relationships/slideLayout" Target="../slideLayouts/slideLayout35.xml"/><Relationship Id="rId7" Type="http://schemas.openxmlformats.org/officeDocument/2006/relationships/image" Target="../media/image13.GIF"/><Relationship Id="rId12" Type="http://schemas.openxmlformats.org/officeDocument/2006/relationships/slide" Target="slide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6.GIF"/><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xml"/><Relationship Id="rId5" Type="http://schemas.openxmlformats.org/officeDocument/2006/relationships/image" Target="../media/image17.jpe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7"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8"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9"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10"/>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386601" y="29917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lstStyle/>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Tự nhiên và xã hội</a:t>
            </a:r>
          </a:p>
        </p:txBody>
      </p:sp>
      <p:sp>
        <p:nvSpPr>
          <p:cNvPr id="15" name="18"/>
          <p:cNvSpPr>
            <a:spLocks noChangeArrowheads="1"/>
          </p:cNvSpPr>
          <p:nvPr>
            <p:custDataLst>
              <p:tags r:id="rId3"/>
            </p:custDataLst>
          </p:nvPr>
        </p:nvSpPr>
        <p:spPr bwMode="auto">
          <a:xfrm>
            <a:off x="1170940" y="3322955"/>
            <a:ext cx="10295255" cy="12306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Nghề nghiệp của người lớn trong gia đình</a:t>
            </a:r>
          </a:p>
        </p:txBody>
      </p:sp>
      <p:sp>
        <p:nvSpPr>
          <p:cNvPr id="5" name="Rectangles 4"/>
          <p:cNvSpPr/>
          <p:nvPr/>
        </p:nvSpPr>
        <p:spPr>
          <a:xfrm>
            <a:off x="8871585" y="0"/>
            <a:ext cx="3320415" cy="36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7" name="Rectangle: Rounded Corners 6"/>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p:cNvSpPr/>
          <p:nvPr/>
        </p:nvSpPr>
        <p:spPr>
          <a:xfrm>
            <a:off x="-191386" y="1461200"/>
            <a:ext cx="2583712" cy="2100707"/>
          </a:xfrm>
          <a:prstGeom prst="cloudCallout">
            <a:avLst>
              <a:gd name="adj1" fmla="val 79707"/>
              <a:gd name="adj2" fmla="val 68021"/>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Bố</a:t>
            </a:r>
            <a:r>
              <a:rPr lang="en-US" sz="3200" dirty="0">
                <a:solidFill>
                  <a:schemeClr val="tx1"/>
                </a:solidFill>
              </a:rPr>
              <a:t> </a:t>
            </a:r>
            <a:r>
              <a:rPr lang="en-US" sz="3200" dirty="0" err="1">
                <a:solidFill>
                  <a:schemeClr val="tx1"/>
                </a:solidFill>
              </a:rPr>
              <a:t>mẹ</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nghề</a:t>
            </a:r>
            <a:r>
              <a:rPr lang="en-US" sz="3200" dirty="0">
                <a:solidFill>
                  <a:schemeClr val="tx1"/>
                </a:solidFill>
              </a:rPr>
              <a:t> </a:t>
            </a:r>
            <a:r>
              <a:rPr lang="en-US" sz="3200" dirty="0" err="1">
                <a:solidFill>
                  <a:schemeClr val="tx1"/>
                </a:solidFill>
              </a:rPr>
              <a:t>gì</a:t>
            </a:r>
            <a:r>
              <a:rPr lang="en-US" sz="3200" dirty="0">
                <a:solidFill>
                  <a:schemeClr val="tx1"/>
                </a:solidFill>
              </a:rPr>
              <a:t>?</a:t>
            </a:r>
          </a:p>
        </p:txBody>
      </p:sp>
      <p:sp>
        <p:nvSpPr>
          <p:cNvPr id="15" name="Thought Bubble: Cloud 14"/>
          <p:cNvSpPr/>
          <p:nvPr/>
        </p:nvSpPr>
        <p:spPr>
          <a:xfrm>
            <a:off x="9441713" y="1174045"/>
            <a:ext cx="2750288" cy="2981054"/>
          </a:xfrm>
          <a:prstGeom prst="cloudCallout">
            <a:avLst>
              <a:gd name="adj1" fmla="val -80508"/>
              <a:gd name="adj2" fmla="val 8254"/>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Nghề</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có</a:t>
            </a:r>
            <a:r>
              <a:rPr lang="en-US" sz="3200" dirty="0">
                <a:solidFill>
                  <a:schemeClr val="tx1"/>
                </a:solidFill>
              </a:rPr>
              <a:t> ý </a:t>
            </a:r>
            <a:r>
              <a:rPr lang="en-US" sz="3200" dirty="0" err="1">
                <a:solidFill>
                  <a:schemeClr val="tx1"/>
                </a:solidFill>
              </a:rPr>
              <a:t>nghĩa</a:t>
            </a:r>
            <a:r>
              <a:rPr lang="en-US" sz="3200" dirty="0">
                <a:solidFill>
                  <a:schemeClr val="tx1"/>
                </a:solidFill>
              </a:rPr>
              <a:t> </a:t>
            </a:r>
            <a:r>
              <a:rPr lang="en-US" sz="3200" dirty="0" err="1">
                <a:solidFill>
                  <a:schemeClr val="tx1"/>
                </a:solidFill>
              </a:rPr>
              <a:t>gì</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xã</a:t>
            </a:r>
            <a:r>
              <a:rPr lang="en-US" sz="3200" dirty="0">
                <a:solidFill>
                  <a:schemeClr val="tx1"/>
                </a:solidFill>
              </a:rPr>
              <a:t> </a:t>
            </a:r>
            <a:r>
              <a:rPr lang="en-US" sz="3200" dirty="0" err="1">
                <a:solidFill>
                  <a:schemeClr val="tx1"/>
                </a:solidFill>
              </a:rPr>
              <a:t>hội</a:t>
            </a:r>
            <a:r>
              <a:rPr lang="en-US" sz="3200" dirty="0">
                <a:solidFill>
                  <a:schemeClr val="tx1"/>
                </a:solidFill>
              </a:rPr>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hoặc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p:cNvSpPr/>
          <p:nvPr/>
        </p:nvSpPr>
        <p:spPr>
          <a:xfrm>
            <a:off x="3327990" y="4646428"/>
            <a:ext cx="1637414"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Ngư</a:t>
            </a:r>
            <a:r>
              <a:rPr lang="en-US" sz="3200" dirty="0">
                <a:solidFill>
                  <a:schemeClr val="tx1"/>
                </a:solidFill>
              </a:rPr>
              <a:t> </a:t>
            </a:r>
            <a:r>
              <a:rPr lang="en-US" sz="3200" dirty="0" err="1">
                <a:solidFill>
                  <a:schemeClr val="tx1"/>
                </a:solidFill>
              </a:rPr>
              <a:t>dân</a:t>
            </a:r>
            <a:endParaRPr lang="en-US" sz="3200" dirty="0">
              <a:solidFill>
                <a:schemeClr val="tx1"/>
              </a:solidFill>
            </a:endParaRPr>
          </a:p>
        </p:txBody>
      </p:sp>
      <p:sp>
        <p:nvSpPr>
          <p:cNvPr id="12" name="Rectangle 11"/>
          <p:cNvSpPr/>
          <p:nvPr/>
        </p:nvSpPr>
        <p:spPr>
          <a:xfrm>
            <a:off x="6507126" y="4646428"/>
            <a:ext cx="3084549"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Bộ</a:t>
            </a:r>
            <a:r>
              <a:rPr lang="en-US" sz="3200" dirty="0">
                <a:solidFill>
                  <a:schemeClr val="tx1"/>
                </a:solidFill>
              </a:rPr>
              <a:t> </a:t>
            </a:r>
            <a:r>
              <a:rPr lang="en-US" sz="3200" dirty="0" err="1">
                <a:solidFill>
                  <a:schemeClr val="tx1"/>
                </a:solidFill>
              </a:rPr>
              <a:t>đội</a:t>
            </a:r>
            <a:r>
              <a:rPr lang="en-US" sz="3200" dirty="0">
                <a:solidFill>
                  <a:schemeClr val="tx1"/>
                </a:solidFill>
              </a:rPr>
              <a:t> </a:t>
            </a:r>
            <a:r>
              <a:rPr lang="en-US" sz="3200" dirty="0" err="1">
                <a:solidFill>
                  <a:schemeClr val="tx1"/>
                </a:solidFill>
              </a:rPr>
              <a:t>hải</a:t>
            </a:r>
            <a:r>
              <a:rPr lang="en-US" sz="3200" dirty="0">
                <a:solidFill>
                  <a:schemeClr val="tx1"/>
                </a:solidFill>
              </a:rPr>
              <a:t> </a:t>
            </a:r>
            <a:r>
              <a:rPr lang="en-US" sz="3200" dirty="0" err="1">
                <a:solidFill>
                  <a:schemeClr val="tx1"/>
                </a:solidFill>
              </a:rPr>
              <a:t>quân</a:t>
            </a:r>
            <a:endParaRPr lang="en-US" sz="3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7419" y="217856"/>
            <a:ext cx="10840064" cy="5667375"/>
          </a:xfrm>
          <a:prstGeom prst="rect">
            <a:avLst/>
          </a:prstGeom>
        </p:spPr>
      </p:pic>
      <p:sp>
        <p:nvSpPr>
          <p:cNvPr id="4" name="Rectangle 3"/>
          <p:cNvSpPr/>
          <p:nvPr/>
        </p:nvSpPr>
        <p:spPr>
          <a:xfrm>
            <a:off x="1708368" y="2628900"/>
            <a:ext cx="2880095"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Công</a:t>
            </a:r>
            <a:r>
              <a:rPr lang="en-US" sz="3200" dirty="0">
                <a:solidFill>
                  <a:schemeClr val="tx1"/>
                </a:solidFill>
              </a:rPr>
              <a:t> </a:t>
            </a:r>
            <a:r>
              <a:rPr lang="en-US" sz="3200" dirty="0" err="1">
                <a:solidFill>
                  <a:schemeClr val="tx1"/>
                </a:solidFill>
              </a:rPr>
              <a:t>nhân</a:t>
            </a:r>
            <a:r>
              <a:rPr lang="en-US" sz="3200" dirty="0">
                <a:solidFill>
                  <a:schemeClr val="tx1"/>
                </a:solidFill>
              </a:rPr>
              <a:t> may</a:t>
            </a:r>
          </a:p>
        </p:txBody>
      </p:sp>
      <p:sp>
        <p:nvSpPr>
          <p:cNvPr id="5" name="Rectangle 4"/>
          <p:cNvSpPr/>
          <p:nvPr/>
        </p:nvSpPr>
        <p:spPr>
          <a:xfrm>
            <a:off x="7703288" y="2628899"/>
            <a:ext cx="2562446"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Thợ</a:t>
            </a:r>
            <a:r>
              <a:rPr lang="en-US" sz="3200" dirty="0">
                <a:solidFill>
                  <a:schemeClr val="tx1"/>
                </a:solidFill>
              </a:rPr>
              <a:t> </a:t>
            </a:r>
            <a:r>
              <a:rPr lang="en-US" sz="3200" dirty="0" err="1">
                <a:solidFill>
                  <a:schemeClr val="tx1"/>
                </a:solidFill>
              </a:rPr>
              <a:t>đan</a:t>
            </a:r>
            <a:r>
              <a:rPr lang="en-US" sz="3200" dirty="0">
                <a:solidFill>
                  <a:schemeClr val="tx1"/>
                </a:solidFill>
              </a:rPr>
              <a:t> </a:t>
            </a:r>
            <a:r>
              <a:rPr lang="en-US" sz="3200" dirty="0" err="1">
                <a:solidFill>
                  <a:schemeClr val="tx1"/>
                </a:solidFill>
              </a:rPr>
              <a:t>nón</a:t>
            </a:r>
            <a:endParaRPr lang="en-US" sz="3200" dirty="0">
              <a:solidFill>
                <a:schemeClr val="tx1"/>
              </a:solidFill>
            </a:endParaRPr>
          </a:p>
        </p:txBody>
      </p:sp>
      <p:sp>
        <p:nvSpPr>
          <p:cNvPr id="6" name="Rectangle 5"/>
          <p:cNvSpPr/>
          <p:nvPr/>
        </p:nvSpPr>
        <p:spPr>
          <a:xfrm>
            <a:off x="1900097" y="5590232"/>
            <a:ext cx="2880095" cy="576761"/>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Nông</a:t>
            </a:r>
            <a:r>
              <a:rPr lang="en-US" sz="3200" dirty="0">
                <a:solidFill>
                  <a:schemeClr val="tx1"/>
                </a:solidFill>
              </a:rPr>
              <a:t> </a:t>
            </a:r>
            <a:r>
              <a:rPr lang="en-US" sz="3200" dirty="0" err="1">
                <a:solidFill>
                  <a:schemeClr val="tx1"/>
                </a:solidFill>
              </a:rPr>
              <a:t>dân</a:t>
            </a:r>
            <a:endParaRPr lang="en-US" sz="3200" dirty="0">
              <a:solidFill>
                <a:schemeClr val="tx1"/>
              </a:solidFill>
            </a:endParaRPr>
          </a:p>
        </p:txBody>
      </p:sp>
      <p:sp>
        <p:nvSpPr>
          <p:cNvPr id="7" name="Rectangle 6"/>
          <p:cNvSpPr/>
          <p:nvPr/>
        </p:nvSpPr>
        <p:spPr>
          <a:xfrm>
            <a:off x="7204918" y="5590232"/>
            <a:ext cx="3559185" cy="576761"/>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Người</a:t>
            </a:r>
            <a:r>
              <a:rPr lang="en-US" sz="3200" dirty="0">
                <a:solidFill>
                  <a:schemeClr val="tx1"/>
                </a:solidFill>
              </a:rPr>
              <a:t> </a:t>
            </a:r>
            <a:r>
              <a:rPr lang="en-US" sz="3200" dirty="0" err="1">
                <a:solidFill>
                  <a:schemeClr val="tx1"/>
                </a:solidFill>
              </a:rPr>
              <a:t>bán</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quả</a:t>
            </a:r>
            <a:endParaRPr lang="en-US" sz="3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p:cNvPicPr>
            <a:picLocks noChangeAspect="1"/>
          </p:cNvPicPr>
          <p:nvPr/>
        </p:nvPicPr>
        <p:blipFill>
          <a:blip r:embed="rId5"/>
          <a:stretch>
            <a:fillRect/>
          </a:stretch>
        </p:blipFill>
        <p:spPr>
          <a:xfrm>
            <a:off x="3076575" y="1628775"/>
            <a:ext cx="6038850" cy="3600450"/>
          </a:xfrm>
          <a:prstGeom prst="rect">
            <a:avLst/>
          </a:prstGeom>
        </p:spPr>
      </p:pic>
      <p:pic>
        <p:nvPicPr>
          <p:cNvPr id="6" name="Picture 5"/>
          <p:cNvPicPr>
            <a:picLocks noChangeAspect="1"/>
          </p:cNvPicPr>
          <p:nvPr/>
        </p:nvPicPr>
        <p:blipFill>
          <a:blip r:embed="rId6"/>
          <a:stretch>
            <a:fillRect/>
          </a:stretch>
        </p:blipFill>
        <p:spPr>
          <a:xfrm>
            <a:off x="2362200" y="1628776"/>
            <a:ext cx="7504814" cy="336852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endParaRPr>
            </a:p>
          </p:txBody>
        </p:sp>
      </p:grpSp>
      <p:sp>
        <p:nvSpPr>
          <p:cNvPr id="3" name="Content Placeholder 2"/>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3052" y="172027"/>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p:cNvPicPr>
            <a:picLocks noChangeAspect="1"/>
          </p:cNvPicPr>
          <p:nvPr/>
        </p:nvPicPr>
        <p:blipFill>
          <a:blip r:embed="rId2"/>
          <a:stretch>
            <a:fillRect/>
          </a:stretch>
        </p:blipFill>
        <p:spPr>
          <a:xfrm>
            <a:off x="2169041" y="1217760"/>
            <a:ext cx="7559749" cy="4422480"/>
          </a:xfrm>
          <a:prstGeom prst="rect">
            <a:avLst/>
          </a:prstGeom>
        </p:spPr>
      </p:pic>
      <p:sp>
        <p:nvSpPr>
          <p:cNvPr id="9" name="Rectangle 8"/>
          <p:cNvSpPr/>
          <p:nvPr/>
        </p:nvSpPr>
        <p:spPr>
          <a:xfrm>
            <a:off x="873052" y="5932312"/>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Tiết</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2</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2211572" y="1388323"/>
            <a:ext cx="7620000" cy="4676775"/>
          </a:xfrm>
          <a:prstGeom prst="rect">
            <a:avLst/>
          </a:prstGeom>
        </p:spPr>
      </p:pic>
      <p:sp>
        <p:nvSpPr>
          <p:cNvPr id="2" name="Oval 1"/>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2"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3"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charset="0"/>
                <a:cs typeface="Arial" panose="020B0604020202020204" pitchFamily="34" charset="0"/>
              </a:rPr>
              <a:t>Những người làm công việc </a:t>
            </a:r>
            <a:r>
              <a:rPr lang="en-US" sz="3700" dirty="0" err="1">
                <a:solidFill>
                  <a:srgbClr val="FF0000"/>
                </a:solidFill>
                <a:latin typeface="Calibri" panose="020F0502020204030204" charset="0"/>
                <a:cs typeface="Arial" panose="020B0604020202020204" pitchFamily="34" charset="0"/>
              </a:rPr>
              <a:t>trên</a:t>
            </a:r>
            <a:r>
              <a:rPr lang="en-US" sz="3700" dirty="0">
                <a:solidFill>
                  <a:srgbClr val="FF0000"/>
                </a:solidFill>
                <a:latin typeface="Calibri" panose="020F0502020204030204" charset="0"/>
                <a:cs typeface="Arial" panose="020B0604020202020204" pitchFamily="34" charset="0"/>
              </a:rPr>
              <a:t> </a:t>
            </a:r>
            <a:r>
              <a:rPr lang="vi-VN" sz="3700" dirty="0">
                <a:solidFill>
                  <a:srgbClr val="FF0000"/>
                </a:solidFill>
                <a:latin typeface="Calibri" panose="020F050202020403020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charset="0"/>
                <a:cs typeface="Arial" panose="020B0604020202020204" pitchFamily="34" charset="0"/>
              </a:rPr>
              <a:t> </a:t>
            </a:r>
            <a:r>
              <a:rPr lang="vi-VN" sz="3700" dirty="0">
                <a:solidFill>
                  <a:srgbClr val="FF0000"/>
                </a:solidFill>
                <a:latin typeface="Calibri" panose="020F0502020204030204" charset="0"/>
                <a:cs typeface="Arial" panose="020B0604020202020204" pitchFamily="34" charset="0"/>
              </a:rPr>
              <a:t>bản thân nhưng mang lại lợi ích tốt đẹp cho cộng đồng và xã hội..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child, person, floor, child&#10;&#10;Description automatically generated"/>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780213" y="1574800"/>
            <a:ext cx="5411787" cy="5032375"/>
          </a:xfrm>
        </p:spPr>
      </p:pic>
      <p:sp>
        <p:nvSpPr>
          <p:cNvPr id="4" name="Rectangle 3"/>
          <p:cNvSpPr/>
          <p:nvPr/>
        </p:nvSpPr>
        <p:spPr>
          <a:xfrm>
            <a:off x="270933" y="40489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p:cNvSpPr/>
          <p:nvPr/>
        </p:nvSpPr>
        <p:spPr>
          <a:xfrm>
            <a:off x="-38600" y="1886484"/>
            <a:ext cx="5987844" cy="2568558"/>
          </a:xfrm>
          <a:prstGeom prst="cloudCallout">
            <a:avLst>
              <a:gd name="adj1" fmla="val -29276"/>
              <a:gd name="adj2" fmla="val 68816"/>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800" dirty="0" err="1">
                <a:solidFill>
                  <a:schemeClr val="tx1"/>
                </a:solidFill>
              </a:rPr>
              <a:t>Khuyên</a:t>
            </a:r>
            <a:r>
              <a:rPr lang="en-US" sz="2800" dirty="0">
                <a:solidFill>
                  <a:schemeClr val="tx1"/>
                </a:solidFill>
              </a:rPr>
              <a:t> </a:t>
            </a:r>
            <a:r>
              <a:rPr lang="en-US" sz="2800" dirty="0" err="1">
                <a:solidFill>
                  <a:schemeClr val="tx1"/>
                </a:solidFill>
              </a:rPr>
              <a:t>góp</a:t>
            </a:r>
            <a:r>
              <a:rPr lang="en-US" sz="2800" dirty="0">
                <a:solidFill>
                  <a:schemeClr val="tx1"/>
                </a:solidFill>
              </a:rPr>
              <a:t> </a:t>
            </a:r>
            <a:r>
              <a:rPr lang="en-US" sz="2800" dirty="0" err="1">
                <a:solidFill>
                  <a:schemeClr val="tx1"/>
                </a:solidFill>
              </a:rPr>
              <a:t>quần</a:t>
            </a:r>
            <a:r>
              <a:rPr lang="en-US" sz="2800" dirty="0">
                <a:solidFill>
                  <a:schemeClr val="tx1"/>
                </a:solidFill>
              </a:rPr>
              <a:t> </a:t>
            </a:r>
            <a:r>
              <a:rPr lang="en-US" sz="2800" dirty="0" err="1">
                <a:solidFill>
                  <a:schemeClr val="tx1"/>
                </a:solidFill>
              </a:rPr>
              <a:t>áo</a:t>
            </a:r>
            <a:r>
              <a:rPr lang="en-US" sz="2800" dirty="0">
                <a:solidFill>
                  <a:schemeClr val="tx1"/>
                </a:solidFill>
              </a:rPr>
              <a:t> </a:t>
            </a:r>
            <a:r>
              <a:rPr lang="en-US" sz="2800" dirty="0" err="1">
                <a:solidFill>
                  <a:schemeClr val="tx1"/>
                </a:solidFill>
              </a:rPr>
              <a:t>cũ</a:t>
            </a:r>
            <a:endParaRPr lang="en-US" sz="2800" dirty="0">
              <a:solidFill>
                <a:schemeClr val="tx1"/>
              </a:solidFill>
            </a:endParaRPr>
          </a:p>
          <a:p>
            <a:pPr marL="285750" indent="-285750" algn="ctr">
              <a:buFontTx/>
              <a:buChar char="-"/>
            </a:pPr>
            <a:r>
              <a:rPr lang="en-US" sz="2800" dirty="0" err="1">
                <a:solidFill>
                  <a:schemeClr val="tx1"/>
                </a:solidFill>
              </a:rPr>
              <a:t>Ủng</a:t>
            </a:r>
            <a:r>
              <a:rPr lang="en-US" sz="2800" dirty="0">
                <a:solidFill>
                  <a:schemeClr val="tx1"/>
                </a:solidFill>
              </a:rPr>
              <a:t> </a:t>
            </a:r>
            <a:r>
              <a:rPr lang="en-US" sz="2800" dirty="0" err="1">
                <a:solidFill>
                  <a:schemeClr val="tx1"/>
                </a:solidFill>
              </a:rPr>
              <a:t>hộ</a:t>
            </a:r>
            <a:r>
              <a:rPr lang="en-US" sz="2800" dirty="0">
                <a:solidFill>
                  <a:schemeClr val="tx1"/>
                </a:solidFill>
              </a:rPr>
              <a:t> </a:t>
            </a:r>
            <a:r>
              <a:rPr lang="en-US" sz="2800" dirty="0" err="1">
                <a:solidFill>
                  <a:schemeClr val="tx1"/>
                </a:solidFill>
              </a:rPr>
              <a:t>vùng</a:t>
            </a:r>
            <a:r>
              <a:rPr lang="en-US" sz="2800" dirty="0">
                <a:solidFill>
                  <a:schemeClr val="tx1"/>
                </a:solidFill>
              </a:rPr>
              <a:t> </a:t>
            </a:r>
            <a:r>
              <a:rPr lang="en-US" sz="2800" dirty="0" err="1">
                <a:solidFill>
                  <a:schemeClr val="tx1"/>
                </a:solidFill>
              </a:rPr>
              <a:t>lũ</a:t>
            </a:r>
            <a:endParaRPr lang="en-US" sz="2800" dirty="0">
              <a:solidFill>
                <a:schemeClr val="tx1"/>
              </a:solidFill>
            </a:endParaRPr>
          </a:p>
          <a:p>
            <a:pPr marL="285750" indent="-285750" algn="ctr">
              <a:buFontTx/>
              <a:buChar char="-"/>
            </a:pPr>
            <a:r>
              <a:rPr lang="en-US" sz="2800" dirty="0" err="1">
                <a:solidFill>
                  <a:schemeClr val="tx1"/>
                </a:solidFill>
              </a:rPr>
              <a:t>Dọn</a:t>
            </a:r>
            <a:r>
              <a:rPr lang="en-US" sz="2800" dirty="0">
                <a:solidFill>
                  <a:schemeClr val="tx1"/>
                </a:solidFill>
              </a:rPr>
              <a:t> </a:t>
            </a:r>
            <a:r>
              <a:rPr lang="en-US" sz="2800" dirty="0" err="1">
                <a:solidFill>
                  <a:schemeClr val="tx1"/>
                </a:solidFill>
              </a:rPr>
              <a:t>dẹp</a:t>
            </a:r>
            <a:r>
              <a:rPr lang="en-US" sz="2800" dirty="0">
                <a:solidFill>
                  <a:schemeClr val="tx1"/>
                </a:solidFill>
              </a:rPr>
              <a:t> </a:t>
            </a:r>
            <a:r>
              <a:rPr lang="en-US" sz="2800" dirty="0" err="1">
                <a:solidFill>
                  <a:schemeClr val="tx1"/>
                </a:solidFill>
              </a:rPr>
              <a:t>đường</a:t>
            </a:r>
            <a:r>
              <a:rPr lang="en-US" sz="2800" dirty="0">
                <a:solidFill>
                  <a:schemeClr val="tx1"/>
                </a:solidFill>
              </a:rPr>
              <a:t> </a:t>
            </a:r>
            <a:r>
              <a:rPr lang="en-US" sz="2800" dirty="0" err="1">
                <a:solidFill>
                  <a:schemeClr val="tx1"/>
                </a:solidFill>
              </a:rPr>
              <a:t>phố</a:t>
            </a:r>
            <a:endParaRPr lang="en-US" sz="28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sng" strike="noStrike" kern="1200" cap="none" spc="0" normalizeH="0" baseline="0" noProof="0" dirty="0" err="1">
                <a:ln>
                  <a:noFill/>
                </a:ln>
                <a:solidFill>
                  <a:srgbClr val="FF0000"/>
                </a:solidFill>
                <a:effectLst/>
                <a:uLnTx/>
                <a:uFillTx/>
                <a:latin typeface="Calibri" panose="020F0502020204030204"/>
              </a:rPr>
              <a:t>Kết</a:t>
            </a:r>
            <a:r>
              <a:rPr kumimoji="0" lang="en-US" sz="3600" b="0" i="0" u="sng" strike="noStrike" kern="1200" cap="none" spc="0" normalizeH="0" noProof="0" dirty="0">
                <a:ln>
                  <a:noFill/>
                </a:ln>
                <a:solidFill>
                  <a:srgbClr val="FF0000"/>
                </a:solidFill>
                <a:effectLst/>
                <a:uLnTx/>
                <a:uFillTx/>
                <a:latin typeface="Calibri" panose="020F0502020204030204"/>
              </a:rPr>
              <a:t> </a:t>
            </a:r>
            <a:r>
              <a:rPr kumimoji="0" lang="en-US" sz="3600" b="0" i="0" u="sng" strike="noStrike" kern="1200" cap="none" spc="0" normalizeH="0" noProof="0" dirty="0" err="1">
                <a:ln>
                  <a:noFill/>
                </a:ln>
                <a:solidFill>
                  <a:srgbClr val="FF0000"/>
                </a:solidFill>
                <a:effectLst/>
                <a:uLnTx/>
                <a:uFillTx/>
                <a:latin typeface="Calibri" panose="020F0502020204030204"/>
              </a:rPr>
              <a:t>luận</a:t>
            </a:r>
            <a:r>
              <a:rPr kumimoji="0" lang="en-US" sz="3600" b="0" i="0" u="sng" strike="noStrike" kern="1200" cap="none" spc="0" normalizeH="0" noProof="0" dirty="0">
                <a:ln>
                  <a:noFill/>
                </a:ln>
                <a:solidFill>
                  <a:srgbClr val="FF0000"/>
                </a:solidFill>
                <a:effectLst/>
                <a:uLnTx/>
                <a:uFillTx/>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sz="3600" baseline="0" dirty="0" err="1">
                <a:solidFill>
                  <a:prstClr val="black"/>
                </a:solidFill>
                <a:latin typeface="Calibri" panose="020F0502020204030204"/>
              </a:rPr>
              <a:t>Có</a:t>
            </a:r>
            <a:r>
              <a:rPr lang="en-US" sz="3600" dirty="0">
                <a:solidFill>
                  <a:prstClr val="black"/>
                </a:solidFill>
                <a:latin typeface="Calibri" panose="020F0502020204030204"/>
              </a:rPr>
              <a:t> </a:t>
            </a:r>
            <a:r>
              <a:rPr lang="en-US" sz="3600" dirty="0" err="1">
                <a:solidFill>
                  <a:prstClr val="black"/>
                </a:solidFill>
                <a:latin typeface="Calibri" panose="020F0502020204030204"/>
              </a:rPr>
              <a:t>nhiều</a:t>
            </a:r>
            <a:r>
              <a:rPr lang="en-US" sz="3600" dirty="0">
                <a:solidFill>
                  <a:prstClr val="black"/>
                </a:solidFill>
                <a:latin typeface="Calibri" panose="020F0502020204030204"/>
              </a:rPr>
              <a:t> </a:t>
            </a:r>
            <a:r>
              <a:rPr lang="en-US" sz="3600" dirty="0" err="1">
                <a:solidFill>
                  <a:prstClr val="black"/>
                </a:solidFill>
                <a:latin typeface="Calibri" panose="020F0502020204030204"/>
              </a:rPr>
              <a:t>việc</a:t>
            </a:r>
            <a:r>
              <a:rPr lang="en-US" sz="3600" dirty="0">
                <a:solidFill>
                  <a:prstClr val="black"/>
                </a:solidFill>
                <a:latin typeface="Calibri" panose="020F0502020204030204"/>
              </a:rPr>
              <a:t> </a:t>
            </a:r>
            <a:r>
              <a:rPr lang="en-US" sz="3600" dirty="0" err="1">
                <a:solidFill>
                  <a:prstClr val="black"/>
                </a:solidFill>
                <a:latin typeface="Calibri" panose="020F0502020204030204"/>
              </a:rPr>
              <a:t>tình</a:t>
            </a:r>
            <a:r>
              <a:rPr lang="en-US" sz="3600" dirty="0">
                <a:solidFill>
                  <a:prstClr val="black"/>
                </a:solidFill>
                <a:latin typeface="Calibri" panose="020F0502020204030204"/>
              </a:rPr>
              <a:t> </a:t>
            </a:r>
            <a:r>
              <a:rPr lang="en-US" sz="3600" dirty="0" err="1">
                <a:solidFill>
                  <a:prstClr val="black"/>
                </a:solidFill>
                <a:latin typeface="Calibri" panose="020F0502020204030204"/>
              </a:rPr>
              <a:t>nguyện</a:t>
            </a:r>
            <a:r>
              <a:rPr lang="en-US" sz="3600" dirty="0">
                <a:solidFill>
                  <a:prstClr val="black"/>
                </a:solidFill>
                <a:latin typeface="Calibri" panose="020F0502020204030204"/>
              </a:rPr>
              <a:t> </a:t>
            </a:r>
            <a:r>
              <a:rPr lang="en-US" sz="3600" dirty="0" err="1">
                <a:solidFill>
                  <a:prstClr val="black"/>
                </a:solidFill>
                <a:latin typeface="Calibri" panose="020F0502020204030204"/>
              </a:rPr>
              <a:t>mang</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r>
              <a:rPr lang="en-US" sz="3600" dirty="0">
                <a:solidFill>
                  <a:prstClr val="black"/>
                </a:solidFill>
                <a:latin typeface="Calibri" panose="020F0502020204030204"/>
              </a:rPr>
              <a:t> </a:t>
            </a:r>
            <a:r>
              <a:rPr lang="en-US" sz="3600" dirty="0" err="1">
                <a:solidFill>
                  <a:prstClr val="black"/>
                </a:solidFill>
                <a:latin typeface="Calibri" panose="020F0502020204030204"/>
              </a:rPr>
              <a:t>lợi</a:t>
            </a:r>
            <a:r>
              <a:rPr lang="en-US" sz="3600" dirty="0">
                <a:solidFill>
                  <a:prstClr val="black"/>
                </a:solidFill>
                <a:latin typeface="Calibri" panose="020F0502020204030204"/>
              </a:rPr>
              <a:t> </a:t>
            </a:r>
            <a:r>
              <a:rPr lang="en-US" sz="3600" dirty="0" err="1">
                <a:solidFill>
                  <a:prstClr val="black"/>
                </a:solidFill>
                <a:latin typeface="Calibri" panose="020F0502020204030204"/>
              </a:rPr>
              <a:t>ích</a:t>
            </a:r>
            <a:r>
              <a:rPr lang="en-US" sz="3600" dirty="0">
                <a:solidFill>
                  <a:prstClr val="black"/>
                </a:solidFill>
                <a:latin typeface="Calibri" panose="020F0502020204030204"/>
              </a:rPr>
              <a:t> </a:t>
            </a:r>
            <a:r>
              <a:rPr lang="en-US" sz="3600" dirty="0" err="1">
                <a:solidFill>
                  <a:prstClr val="black"/>
                </a:solidFill>
                <a:latin typeface="Calibri" panose="020F0502020204030204"/>
              </a:rPr>
              <a:t>cho</a:t>
            </a:r>
            <a:r>
              <a:rPr lang="en-US" sz="3600" dirty="0">
                <a:solidFill>
                  <a:prstClr val="black"/>
                </a:solidFill>
                <a:latin typeface="Calibri" panose="020F0502020204030204"/>
              </a:rPr>
              <a:t> </a:t>
            </a:r>
            <a:r>
              <a:rPr lang="en-US" sz="3600" dirty="0" err="1">
                <a:solidFill>
                  <a:prstClr val="black"/>
                </a:solidFill>
                <a:latin typeface="Calibri" panose="020F0502020204030204"/>
              </a:rPr>
              <a:t>mọi</a:t>
            </a:r>
            <a:r>
              <a:rPr lang="en-US" sz="3600" dirty="0">
                <a:solidFill>
                  <a:prstClr val="black"/>
                </a:solidFill>
                <a:latin typeface="Calibri" panose="020F0502020204030204"/>
              </a:rPr>
              <a:t> </a:t>
            </a:r>
            <a:r>
              <a:rPr lang="en-US" sz="3600" dirty="0" err="1">
                <a:solidFill>
                  <a:prstClr val="black"/>
                </a:solidFill>
                <a:latin typeface="Calibri" panose="020F0502020204030204"/>
              </a:rPr>
              <a:t>người</a:t>
            </a:r>
            <a:r>
              <a:rPr lang="en-US" sz="3600" dirty="0">
                <a:solidFill>
                  <a:prstClr val="black"/>
                </a:solidFill>
                <a:latin typeface="Calibri" panose="020F0502020204030204"/>
              </a:rPr>
              <a:t> </a:t>
            </a:r>
            <a:r>
              <a:rPr lang="en-US" sz="3600" dirty="0" err="1">
                <a:solidFill>
                  <a:prstClr val="black"/>
                </a:solidFill>
                <a:latin typeface="Calibri" panose="020F0502020204030204"/>
              </a:rPr>
              <a:t>xung</a:t>
            </a:r>
            <a:r>
              <a:rPr lang="en-US" sz="3600" dirty="0">
                <a:solidFill>
                  <a:prstClr val="black"/>
                </a:solidFill>
                <a:latin typeface="Calibri" panose="020F0502020204030204"/>
              </a:rPr>
              <a:t> </a:t>
            </a:r>
            <a:r>
              <a:rPr lang="en-US" sz="3600" dirty="0" err="1">
                <a:solidFill>
                  <a:prstClr val="black"/>
                </a:solidFill>
                <a:latin typeface="Calibri" panose="020F0502020204030204"/>
              </a:rPr>
              <a:t>quanh</a:t>
            </a:r>
            <a:r>
              <a:rPr lang="en-US" sz="3600" dirty="0">
                <a:solidFill>
                  <a:prstClr val="black"/>
                </a:solidFill>
                <a:latin typeface="Calibri" panose="020F0502020204030204"/>
              </a:rPr>
              <a:t>, </a:t>
            </a:r>
            <a:r>
              <a:rPr lang="en-US" sz="3600" dirty="0" err="1">
                <a:solidFill>
                  <a:prstClr val="black"/>
                </a:solidFill>
                <a:latin typeface="Calibri" panose="020F0502020204030204"/>
              </a:rPr>
              <a:t>cho</a:t>
            </a:r>
            <a:r>
              <a:rPr lang="en-US" sz="3600" dirty="0">
                <a:solidFill>
                  <a:prstClr val="black"/>
                </a:solidFill>
                <a:latin typeface="Calibri" panose="020F0502020204030204"/>
              </a:rPr>
              <a:t> </a:t>
            </a:r>
            <a:r>
              <a:rPr lang="en-US" sz="3600" dirty="0" err="1">
                <a:solidFill>
                  <a:prstClr val="black"/>
                </a:solidFill>
                <a:latin typeface="Calibri" panose="020F0502020204030204"/>
              </a:rPr>
              <a:t>cộng</a:t>
            </a:r>
            <a:r>
              <a:rPr lang="en-US" sz="3600" dirty="0">
                <a:solidFill>
                  <a:prstClr val="black"/>
                </a:solidFill>
                <a:latin typeface="Calibri" panose="020F0502020204030204"/>
              </a:rPr>
              <a:t> </a:t>
            </a:r>
            <a:r>
              <a:rPr lang="en-US" sz="3600" dirty="0" err="1">
                <a:solidFill>
                  <a:prstClr val="black"/>
                </a:solidFill>
                <a:latin typeface="Calibri" panose="020F0502020204030204"/>
              </a:rPr>
              <a:t>đồng</a:t>
            </a:r>
            <a:r>
              <a:rPr lang="en-US" sz="3600" dirty="0">
                <a:solidFill>
                  <a:prstClr val="black"/>
                </a:solidFill>
                <a:latin typeface="Calibri" panose="020F0502020204030204"/>
              </a:rPr>
              <a:t> </a:t>
            </a:r>
            <a:r>
              <a:rPr lang="en-US" sz="3600" dirty="0" err="1">
                <a:solidFill>
                  <a:prstClr val="black"/>
                </a:solidFill>
                <a:latin typeface="Calibri" panose="020F0502020204030204"/>
              </a:rPr>
              <a:t>mà</a:t>
            </a:r>
            <a:r>
              <a:rPr lang="en-US" sz="3600" dirty="0">
                <a:solidFill>
                  <a:prstClr val="black"/>
                </a:solidFill>
                <a:latin typeface="Calibri" panose="020F0502020204030204"/>
              </a:rPr>
              <a:t> </a:t>
            </a:r>
            <a:r>
              <a:rPr lang="en-US" sz="3600" dirty="0" err="1">
                <a:solidFill>
                  <a:prstClr val="black"/>
                </a:solidFill>
                <a:latin typeface="Calibri" panose="020F0502020204030204"/>
              </a:rPr>
              <a:t>chúng</a:t>
            </a:r>
            <a:r>
              <a:rPr lang="en-US" sz="3600" dirty="0">
                <a:solidFill>
                  <a:prstClr val="black"/>
                </a:solidFill>
                <a:latin typeface="Calibri" panose="020F0502020204030204"/>
              </a:rPr>
              <a:t> ta </a:t>
            </a:r>
            <a:r>
              <a:rPr lang="en-US" sz="3600" dirty="0" err="1">
                <a:solidFill>
                  <a:prstClr val="black"/>
                </a:solidFill>
                <a:latin typeface="Calibri" panose="020F0502020204030204"/>
              </a:rPr>
              <a:t>có</a:t>
            </a:r>
            <a:r>
              <a:rPr lang="en-US" sz="3600" dirty="0">
                <a:solidFill>
                  <a:prstClr val="black"/>
                </a:solidFill>
                <a:latin typeface="Calibri" panose="020F0502020204030204"/>
              </a:rPr>
              <a:t> </a:t>
            </a:r>
            <a:r>
              <a:rPr lang="en-US" sz="3600" dirty="0" err="1">
                <a:solidFill>
                  <a:prstClr val="black"/>
                </a:solidFill>
                <a:latin typeface="Calibri" panose="020F0502020204030204"/>
              </a:rPr>
              <a:t>thể</a:t>
            </a:r>
            <a:r>
              <a:rPr lang="en-US" sz="3600" dirty="0">
                <a:solidFill>
                  <a:prstClr val="black"/>
                </a:solidFill>
                <a:latin typeface="Calibri" panose="020F0502020204030204"/>
              </a:rPr>
              <a:t> </a:t>
            </a:r>
            <a:r>
              <a:rPr lang="en-US" sz="3600" dirty="0" err="1">
                <a:solidFill>
                  <a:prstClr val="black"/>
                </a:solidFill>
                <a:latin typeface="Calibri" panose="020F0502020204030204"/>
              </a:rPr>
              <a:t>làm</a:t>
            </a:r>
            <a:r>
              <a:rPr lang="en-US" sz="3600" dirty="0">
                <a:solidFill>
                  <a:prstClr val="black"/>
                </a:solidFill>
                <a:latin typeface="Calibri" panose="020F0502020204030204"/>
              </a:rPr>
              <a:t> </a:t>
            </a:r>
            <a:r>
              <a:rPr lang="en-US" sz="3600" dirty="0" err="1">
                <a:solidFill>
                  <a:prstClr val="black"/>
                </a:solidFill>
                <a:latin typeface="Calibri" panose="020F0502020204030204"/>
              </a:rPr>
              <a:t>được</a:t>
            </a:r>
            <a:r>
              <a:rPr lang="en-US" sz="3600" dirty="0">
                <a:solidFill>
                  <a:prstClr val="black"/>
                </a:solidFill>
                <a:latin typeface="Calibri" panose="020F0502020204030204"/>
              </a:rPr>
              <a:t>. </a:t>
            </a:r>
            <a:r>
              <a:rPr lang="en-US" sz="3600" dirty="0" err="1">
                <a:solidFill>
                  <a:prstClr val="black"/>
                </a:solidFill>
                <a:latin typeface="Calibri" panose="020F0502020204030204"/>
              </a:rPr>
              <a:t>Tùy</a:t>
            </a:r>
            <a:r>
              <a:rPr lang="en-US" sz="3600" dirty="0">
                <a:solidFill>
                  <a:prstClr val="black"/>
                </a:solidFill>
                <a:latin typeface="Calibri" panose="020F0502020204030204"/>
              </a:rPr>
              <a:t> </a:t>
            </a:r>
            <a:r>
              <a:rPr lang="en-US" sz="3600" dirty="0" err="1">
                <a:solidFill>
                  <a:prstClr val="black"/>
                </a:solidFill>
                <a:latin typeface="Calibri" panose="020F0502020204030204"/>
              </a:rPr>
              <a:t>theo</a:t>
            </a:r>
            <a:r>
              <a:rPr lang="en-US" sz="3600" dirty="0">
                <a:solidFill>
                  <a:prstClr val="black"/>
                </a:solidFill>
                <a:latin typeface="Calibri" panose="020F0502020204030204"/>
              </a:rPr>
              <a:t> </a:t>
            </a:r>
            <a:r>
              <a:rPr lang="en-US" sz="3600" dirty="0" err="1">
                <a:solidFill>
                  <a:prstClr val="black"/>
                </a:solidFill>
                <a:latin typeface="Calibri" panose="020F0502020204030204"/>
              </a:rPr>
              <a:t>sức</a:t>
            </a:r>
            <a:r>
              <a:rPr lang="en-US" sz="3600" dirty="0">
                <a:solidFill>
                  <a:prstClr val="black"/>
                </a:solidFill>
                <a:latin typeface="Calibri" panose="020F0502020204030204"/>
              </a:rPr>
              <a:t> </a:t>
            </a:r>
            <a:r>
              <a:rPr lang="en-US" sz="3600" dirty="0" err="1">
                <a:solidFill>
                  <a:prstClr val="black"/>
                </a:solidFill>
                <a:latin typeface="Calibri" panose="020F0502020204030204"/>
              </a:rPr>
              <a:t>mình</a:t>
            </a:r>
            <a:r>
              <a:rPr lang="en-US" sz="3600" dirty="0">
                <a:solidFill>
                  <a:prstClr val="black"/>
                </a:solidFill>
                <a:latin typeface="Calibri" panose="020F0502020204030204"/>
              </a:rPr>
              <a:t>, </a:t>
            </a:r>
            <a:r>
              <a:rPr lang="en-US" sz="3600" dirty="0" err="1">
                <a:solidFill>
                  <a:prstClr val="black"/>
                </a:solidFill>
                <a:latin typeface="Calibri" panose="020F0502020204030204"/>
              </a:rPr>
              <a:t>các</a:t>
            </a:r>
            <a:r>
              <a:rPr lang="en-US" sz="3600" dirty="0">
                <a:solidFill>
                  <a:prstClr val="black"/>
                </a:solidFill>
                <a:latin typeface="Calibri" panose="020F0502020204030204"/>
              </a:rPr>
              <a:t> </a:t>
            </a:r>
            <a:r>
              <a:rPr lang="en-US" sz="3600" dirty="0" err="1">
                <a:solidFill>
                  <a:prstClr val="black"/>
                </a:solidFill>
                <a:latin typeface="Calibri" panose="020F0502020204030204"/>
              </a:rPr>
              <a:t>em</a:t>
            </a:r>
            <a:r>
              <a:rPr lang="en-US" sz="3600" dirty="0">
                <a:solidFill>
                  <a:prstClr val="black"/>
                </a:solidFill>
                <a:latin typeface="Calibri" panose="020F0502020204030204"/>
              </a:rPr>
              <a:t> </a:t>
            </a:r>
            <a:r>
              <a:rPr lang="en-US" sz="3600" dirty="0" err="1">
                <a:solidFill>
                  <a:prstClr val="black"/>
                </a:solidFill>
                <a:latin typeface="Calibri" panose="020F0502020204030204"/>
              </a:rPr>
              <a:t>hãy</a:t>
            </a:r>
            <a:r>
              <a:rPr lang="en-US" sz="3600" dirty="0">
                <a:solidFill>
                  <a:prstClr val="black"/>
                </a:solidFill>
                <a:latin typeface="Calibri" panose="020F0502020204030204"/>
              </a:rPr>
              <a:t> </a:t>
            </a:r>
            <a:r>
              <a:rPr lang="en-US" sz="3600" dirty="0" err="1">
                <a:solidFill>
                  <a:prstClr val="black"/>
                </a:solidFill>
                <a:latin typeface="Calibri" panose="020F0502020204030204"/>
              </a:rPr>
              <a:t>luôn</a:t>
            </a:r>
            <a:r>
              <a:rPr lang="en-US" sz="3600" dirty="0">
                <a:solidFill>
                  <a:prstClr val="black"/>
                </a:solidFill>
                <a:latin typeface="Calibri" panose="020F0502020204030204"/>
              </a:rPr>
              <a:t> </a:t>
            </a:r>
            <a:r>
              <a:rPr lang="en-US" sz="3600" dirty="0" err="1">
                <a:solidFill>
                  <a:prstClr val="black"/>
                </a:solidFill>
                <a:latin typeface="Calibri" panose="020F0502020204030204"/>
              </a:rPr>
              <a:t>có</a:t>
            </a:r>
            <a:r>
              <a:rPr lang="en-US" sz="3600" dirty="0">
                <a:solidFill>
                  <a:prstClr val="black"/>
                </a:solidFill>
                <a:latin typeface="Calibri" panose="020F0502020204030204"/>
              </a:rPr>
              <a:t> ý </a:t>
            </a:r>
            <a:r>
              <a:rPr lang="en-US" sz="3600" dirty="0" err="1">
                <a:solidFill>
                  <a:prstClr val="black"/>
                </a:solidFill>
                <a:latin typeface="Calibri" panose="020F0502020204030204"/>
              </a:rPr>
              <a:t>thức</a:t>
            </a:r>
            <a:r>
              <a:rPr lang="en-US" sz="3600" dirty="0">
                <a:solidFill>
                  <a:prstClr val="black"/>
                </a:solidFill>
                <a:latin typeface="Calibri" panose="020F0502020204030204"/>
              </a:rPr>
              <a:t> </a:t>
            </a:r>
            <a:r>
              <a:rPr lang="en-US" sz="3600" dirty="0" err="1">
                <a:solidFill>
                  <a:prstClr val="black"/>
                </a:solidFill>
                <a:latin typeface="Calibri" panose="020F0502020204030204"/>
              </a:rPr>
              <a:t>giúp</a:t>
            </a:r>
            <a:r>
              <a:rPr lang="en-US" sz="3600" dirty="0">
                <a:solidFill>
                  <a:prstClr val="black"/>
                </a:solidFill>
                <a:latin typeface="Calibri" panose="020F0502020204030204"/>
              </a:rPr>
              <a:t> </a:t>
            </a:r>
            <a:r>
              <a:rPr lang="en-US" sz="3600" dirty="0" err="1">
                <a:solidFill>
                  <a:prstClr val="black"/>
                </a:solidFill>
                <a:latin typeface="Calibri" panose="020F0502020204030204"/>
              </a:rPr>
              <a:t>đỡ</a:t>
            </a:r>
            <a:r>
              <a:rPr lang="en-US" sz="3600" dirty="0">
                <a:solidFill>
                  <a:prstClr val="black"/>
                </a:solidFill>
                <a:latin typeface="Calibri" panose="020F0502020204030204"/>
              </a:rPr>
              <a:t> </a:t>
            </a:r>
            <a:r>
              <a:rPr lang="en-US" sz="3600" dirty="0" err="1">
                <a:solidFill>
                  <a:prstClr val="black"/>
                </a:solidFill>
                <a:latin typeface="Calibri" panose="020F0502020204030204"/>
              </a:rPr>
              <a:t>người</a:t>
            </a:r>
            <a:r>
              <a:rPr lang="en-US" sz="3600" dirty="0">
                <a:solidFill>
                  <a:prstClr val="black"/>
                </a:solidFill>
                <a:latin typeface="Calibri" panose="020F0502020204030204"/>
              </a:rPr>
              <a:t> </a:t>
            </a:r>
            <a:r>
              <a:rPr lang="en-US" sz="3600" dirty="0" err="1">
                <a:solidFill>
                  <a:prstClr val="black"/>
                </a:solidFill>
                <a:latin typeface="Calibri" panose="020F0502020204030204"/>
              </a:rPr>
              <a:t>khác</a:t>
            </a:r>
            <a:r>
              <a:rPr lang="en-US" sz="3600" dirty="0">
                <a:solidFill>
                  <a:prstClr val="black"/>
                </a:solidFill>
                <a:latin typeface="Calibri" panose="020F0502020204030204"/>
              </a:rPr>
              <a:t> </a:t>
            </a:r>
            <a:r>
              <a:rPr lang="en-US" sz="3600" dirty="0" err="1">
                <a:solidFill>
                  <a:prstClr val="black"/>
                </a:solidFill>
                <a:latin typeface="Calibri" panose="020F0502020204030204"/>
              </a:rPr>
              <a:t>là</a:t>
            </a:r>
            <a:r>
              <a:rPr lang="en-US" sz="3600" dirty="0">
                <a:solidFill>
                  <a:prstClr val="black"/>
                </a:solidFill>
                <a:latin typeface="Calibri" panose="020F0502020204030204"/>
              </a:rPr>
              <a:t> </a:t>
            </a:r>
            <a:r>
              <a:rPr lang="en-US" sz="3600" dirty="0" err="1">
                <a:solidFill>
                  <a:prstClr val="black"/>
                </a:solidFill>
                <a:latin typeface="Calibri" panose="020F0502020204030204"/>
              </a:rPr>
              <a:t>một</a:t>
            </a:r>
            <a:r>
              <a:rPr lang="en-US" sz="3600" dirty="0">
                <a:solidFill>
                  <a:prstClr val="black"/>
                </a:solidFill>
                <a:latin typeface="Calibri" panose="020F0502020204030204"/>
              </a:rPr>
              <a:t> </a:t>
            </a:r>
            <a:r>
              <a:rPr lang="en-US" sz="3600" dirty="0" err="1">
                <a:solidFill>
                  <a:prstClr val="black"/>
                </a:solidFill>
                <a:latin typeface="Calibri" panose="020F0502020204030204"/>
              </a:rPr>
              <a:t>việc</a:t>
            </a:r>
            <a:r>
              <a:rPr lang="en-US" sz="3600" dirty="0">
                <a:solidFill>
                  <a:prstClr val="black"/>
                </a:solidFill>
                <a:latin typeface="Calibri" panose="020F0502020204030204"/>
              </a:rPr>
              <a:t> </a:t>
            </a:r>
            <a:r>
              <a:rPr lang="en-US" sz="3600" dirty="0" err="1">
                <a:solidFill>
                  <a:prstClr val="black"/>
                </a:solidFill>
                <a:latin typeface="Calibri" panose="020F0502020204030204"/>
              </a:rPr>
              <a:t>tốt</a:t>
            </a:r>
            <a:r>
              <a:rPr lang="en-US" sz="3600" dirty="0">
                <a:solidFill>
                  <a:prstClr val="black"/>
                </a:solidFill>
                <a:latin typeface="Calibri" panose="020F0502020204030204"/>
              </a:rPr>
              <a:t>, </a:t>
            </a:r>
            <a:r>
              <a:rPr lang="en-US" sz="3600" dirty="0" err="1">
                <a:solidFill>
                  <a:prstClr val="black"/>
                </a:solidFill>
                <a:latin typeface="Calibri" panose="020F0502020204030204"/>
              </a:rPr>
              <a:t>đáng</a:t>
            </a:r>
            <a:r>
              <a:rPr lang="en-US" sz="3600" dirty="0">
                <a:solidFill>
                  <a:prstClr val="black"/>
                </a:solidFill>
                <a:latin typeface="Calibri" panose="020F0502020204030204"/>
              </a:rPr>
              <a:t> </a:t>
            </a:r>
            <a:r>
              <a:rPr lang="en-US" sz="3600" dirty="0" err="1">
                <a:solidFill>
                  <a:prstClr val="black"/>
                </a:solidFill>
                <a:latin typeface="Calibri" panose="020F0502020204030204"/>
              </a:rPr>
              <a:t>được</a:t>
            </a:r>
            <a:r>
              <a:rPr lang="en-US" sz="3600" dirty="0">
                <a:solidFill>
                  <a:prstClr val="black"/>
                </a:solidFill>
                <a:latin typeface="Calibri" panose="020F0502020204030204"/>
              </a:rPr>
              <a:t> </a:t>
            </a:r>
            <a:r>
              <a:rPr lang="en-US" sz="3600" dirty="0" err="1">
                <a:solidFill>
                  <a:prstClr val="black"/>
                </a:solidFill>
                <a:latin typeface="Calibri" panose="020F0502020204030204"/>
              </a:rPr>
              <a:t>trân</a:t>
            </a:r>
            <a:r>
              <a:rPr lang="en-US" sz="3600" dirty="0">
                <a:solidFill>
                  <a:prstClr val="black"/>
                </a:solidFill>
                <a:latin typeface="Calibri" panose="020F0502020204030204"/>
              </a:rPr>
              <a:t> </a:t>
            </a:r>
            <a:r>
              <a:rPr lang="en-US" sz="3600" dirty="0" err="1">
                <a:solidFill>
                  <a:prstClr val="black"/>
                </a:solidFill>
                <a:latin typeface="Calibri" panose="020F0502020204030204"/>
              </a:rPr>
              <a:t>trọng</a:t>
            </a:r>
            <a:r>
              <a:rPr lang="en-US" sz="3600" dirty="0">
                <a:solidFill>
                  <a:prstClr val="black"/>
                </a:solidFill>
                <a:latin typeface="Calibri" panose="020F0502020204030204"/>
              </a:rPr>
              <a:t>. </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285825"/>
            <a:ext cx="9741195" cy="5572175"/>
          </a:xfr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p:cNvPicPr>
            <a:picLocks noGrp="1" noChangeAspect="1"/>
          </p:cNvPicPr>
          <p:nvPr>
            <p:ph idx="1"/>
          </p:nvPr>
        </p:nvPicPr>
        <p:blipFill>
          <a:blip r:embed="rId2"/>
          <a:stretch>
            <a:fillRect/>
          </a:stretch>
        </p:blipFill>
        <p:spPr>
          <a:xfrm>
            <a:off x="766923" y="1142150"/>
            <a:ext cx="6610350" cy="5376637"/>
          </a:xfrm>
        </p:spPr>
      </p:pic>
      <p:sp>
        <p:nvSpPr>
          <p:cNvPr id="8" name="Scroll: Vertical 7"/>
          <p:cNvSpPr/>
          <p:nvPr/>
        </p:nvSpPr>
        <p:spPr>
          <a:xfrm>
            <a:off x="8016833" y="932319"/>
            <a:ext cx="4175167" cy="5796298"/>
          </a:xfrm>
          <a:prstGeom prst="verticalScroll">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Kế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hoạch</a:t>
            </a:r>
            <a:r>
              <a:rPr lang="en-US" sz="3200" dirty="0">
                <a:solidFill>
                  <a:schemeClr val="tx1"/>
                </a:solidFill>
                <a:latin typeface="Arial" panose="020B0604020202020204" pitchFamily="34" charset="0"/>
                <a:cs typeface="Arial" panose="020B0604020202020204" pitchFamily="34" charset="0"/>
              </a:rPr>
              <a:t> bao </a:t>
            </a:r>
            <a:r>
              <a:rPr lang="en-US" sz="3200" dirty="0" err="1">
                <a:solidFill>
                  <a:schemeClr val="tx1"/>
                </a:solidFill>
                <a:latin typeface="Arial" panose="020B0604020202020204" pitchFamily="34" charset="0"/>
                <a:cs typeface="Arial" panose="020B0604020202020204" pitchFamily="34" charset="0"/>
              </a:rPr>
              <a:t>gồm</a:t>
            </a:r>
            <a:r>
              <a:rPr lang="en-US" sz="3200" dirty="0">
                <a:solidFill>
                  <a:schemeClr val="tx1"/>
                </a:solidFill>
                <a:latin typeface="Arial" panose="020B0604020202020204" pitchFamily="34" charset="0"/>
                <a:cs typeface="Arial" panose="020B0604020202020204" pitchFamily="34" charset="0"/>
              </a:rPr>
              <a:t>:</a:t>
            </a:r>
          </a:p>
          <a:p>
            <a:pPr marL="0" marR="0" algn="just">
              <a:lnSpc>
                <a:spcPct val="107000"/>
              </a:lnSpc>
              <a:spcBef>
                <a:spcPts val="0"/>
              </a:spcBef>
              <a:spcAft>
                <a:spcPts val="800"/>
              </a:spcAft>
            </a:pPr>
            <a:r>
              <a:rPr lang="en-US" sz="3200">
                <a:solidFill>
                  <a:schemeClr val="tx1"/>
                </a:solidFill>
                <a:latin typeface="Arial" panose="020B0604020202020204" pitchFamily="34" charset="0"/>
                <a:ea typeface="Calibri" panose="020F0502020204030204" charset="0"/>
                <a:cs typeface="Arial" panose="020B0604020202020204" pitchFamily="34" charset="0"/>
              </a:rPr>
              <a:t>    C</a:t>
            </a:r>
            <a:r>
              <a:rPr lang="vi-VN" sz="3200" dirty="0">
                <a:solidFill>
                  <a:schemeClr val="tx1"/>
                </a:solidFill>
                <a:effectLst/>
                <a:latin typeface="Arial" panose="020B0604020202020204" pitchFamily="34" charset="0"/>
                <a:ea typeface="Calibri" panose="020F0502020204030204" charset="0"/>
                <a:cs typeface="Arial" panose="020B0604020202020204" pitchFamily="34" charset="0"/>
              </a:rPr>
              <a:t>ách thực hiện, lí do nhóm muốn thực hiện kế hoạch,... </a:t>
            </a:r>
            <a:endParaRPr lang="en-US" sz="3200" dirty="0">
              <a:solidFill>
                <a:schemeClr val="tx1"/>
              </a:solidFill>
              <a:effectLst/>
              <a:latin typeface="Arial" panose="020B0604020202020204" pitchFamily="34" charset="0"/>
              <a:ea typeface="Calibri" panose="020F050202020403020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00565" y="857869"/>
            <a:ext cx="8496302" cy="4171331"/>
          </a:xfrm>
          <a:prstGeom prst="rect">
            <a:avLst/>
          </a:prstGeom>
        </p:spPr>
      </p:pic>
      <p:sp>
        <p:nvSpPr>
          <p:cNvPr id="6" name="Rectangle 5"/>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200" dirty="0">
                <a:solidFill>
                  <a:schemeClr val="bg1"/>
                </a:solidFill>
                <a:effectLst/>
                <a:latin typeface="Arial" panose="020B0604020202020204" pitchFamily="34" charset="0"/>
                <a:ea typeface="Calibri" panose="020F0502020204030204" charset="0"/>
                <a:cs typeface="Arial" panose="020B060402020202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265471" y="5029200"/>
            <a:ext cx="11651225" cy="16799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800" dirty="0">
                <a:solidFill>
                  <a:schemeClr val="bg1"/>
                </a:solidFill>
                <a:effectLst/>
                <a:latin typeface="Arial" panose="020B0604020202020204" pitchFamily="34" charset="0"/>
                <a:ea typeface="Calibri" panose="020F0502020204030204" charset="0"/>
                <a:cs typeface="Arial" panose="020B0604020202020204" pitchFamily="34"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800" dirty="0">
              <a:solidFill>
                <a:schemeClr val="bg1"/>
              </a:solidFill>
              <a:effectLst/>
              <a:latin typeface="Arial" panose="020B0604020202020204" pitchFamily="34" charset="0"/>
              <a:ea typeface="Calibri" panose="020F050202020403020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p:cNvPicPr>
            <a:picLocks noGrp="1" noChangeAspect="1"/>
          </p:cNvPicPr>
          <p:nvPr>
            <p:ph idx="1"/>
          </p:nvPr>
        </p:nvPicPr>
        <p:blipFill>
          <a:blip r:embed="rId2"/>
          <a:stretch>
            <a:fillRect/>
          </a:stretch>
        </p:blipFill>
        <p:spPr>
          <a:xfrm>
            <a:off x="643467" y="2024972"/>
            <a:ext cx="10905066" cy="28080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859" y="1934306"/>
            <a:ext cx="10515600" cy="1325563"/>
          </a:xfrm>
        </p:spPr>
        <p:txBody>
          <a:bodyPr>
            <a:normAutofit/>
          </a:bodyPr>
          <a:lstStyle/>
          <a:p>
            <a:r>
              <a:rPr lang="en-US" sz="6600" b="1" dirty="0" err="1">
                <a:solidFill>
                  <a:srgbClr val="0070C0"/>
                </a:solidFill>
              </a:rPr>
              <a:t>Hoạt</a:t>
            </a:r>
            <a:r>
              <a:rPr lang="en-US" sz="6600" b="1" dirty="0">
                <a:solidFill>
                  <a:srgbClr val="0070C0"/>
                </a:solidFill>
              </a:rPr>
              <a:t> </a:t>
            </a:r>
            <a:r>
              <a:rPr lang="en-US" sz="6600" b="1" dirty="0" err="1">
                <a:solidFill>
                  <a:srgbClr val="0070C0"/>
                </a:solidFill>
              </a:rPr>
              <a:t>động</a:t>
            </a:r>
            <a:r>
              <a:rPr lang="en-US" sz="6600" b="1" dirty="0">
                <a:solidFill>
                  <a:srgbClr val="0070C0"/>
                </a:solidFill>
              </a:rPr>
              <a:t> </a:t>
            </a:r>
            <a:r>
              <a:rPr lang="en-US" sz="6600" b="1" dirty="0" err="1">
                <a:solidFill>
                  <a:srgbClr val="0070C0"/>
                </a:solidFill>
              </a:rPr>
              <a:t>tiếp</a:t>
            </a:r>
            <a:r>
              <a:rPr lang="en-US" sz="6600" b="1" dirty="0">
                <a:solidFill>
                  <a:srgbClr val="0070C0"/>
                </a:solidFill>
              </a:rPr>
              <a:t> </a:t>
            </a:r>
            <a:r>
              <a:rPr lang="en-US" sz="6600" b="1" dirty="0" err="1">
                <a:solidFill>
                  <a:srgbClr val="0070C0"/>
                </a:solidFill>
              </a:rPr>
              <a:t>nối</a:t>
            </a:r>
            <a:endParaRPr lang="en-US" sz="6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127"/>
            <a:ext cx="4766405" cy="5719686"/>
          </a:xfrm>
          <a:prstGeom prst="rect">
            <a:avLst/>
          </a:prstGeom>
        </p:spPr>
      </p:pic>
      <p:sp>
        <p:nvSpPr>
          <p:cNvPr id="7" name="TextBox 9"/>
          <p:cNvSpPr txBox="1">
            <a:spLocks noChangeArrowheads="1"/>
          </p:cNvSpPr>
          <p:nvPr/>
        </p:nvSpPr>
        <p:spPr bwMode="auto">
          <a:xfrm>
            <a:off x="3778538" y="1594148"/>
            <a:ext cx="4634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5400" dirty="0" err="1">
                <a:solidFill>
                  <a:schemeClr val="bg1"/>
                </a:solidFill>
                <a:latin typeface="UTM Avo" panose="02040603050506020204" pitchFamily="18" charset="0"/>
              </a:rPr>
              <a:t>HẸN</a:t>
            </a:r>
            <a:r>
              <a:rPr lang="en-US" sz="5400" dirty="0">
                <a:solidFill>
                  <a:schemeClr val="bg1"/>
                </a:solidFill>
                <a:latin typeface="UTM Avo" panose="02040603050506020204" pitchFamily="18" charset="0"/>
              </a:rPr>
              <a:t> </a:t>
            </a:r>
            <a:r>
              <a:rPr lang="en-US" sz="5400" dirty="0" err="1">
                <a:solidFill>
                  <a:schemeClr val="bg1"/>
                </a:solidFill>
                <a:latin typeface="UTM Avo" panose="02040603050506020204" pitchFamily="18" charset="0"/>
              </a:rPr>
              <a:t>GẶP</a:t>
            </a:r>
            <a:r>
              <a:rPr lang="en-US" sz="5400" dirty="0">
                <a:solidFill>
                  <a:schemeClr val="bg1"/>
                </a:solidFill>
                <a:latin typeface="UTM Avo" panose="02040603050506020204" pitchFamily="18" charset="0"/>
              </a:rPr>
              <a:t> </a:t>
            </a:r>
            <a:r>
              <a:rPr lang="en-US" sz="5400" dirty="0" err="1">
                <a:solidFill>
                  <a:schemeClr val="bg1"/>
                </a:solidFill>
                <a:latin typeface="UTM Avo" panose="02040603050506020204" pitchFamily="18" charset="0"/>
              </a:rPr>
              <a:t>LẠI</a:t>
            </a:r>
            <a:endParaRPr lang="en-US" sz="5400" dirty="0">
              <a:solidFill>
                <a:schemeClr val="bg1"/>
              </a:solidFill>
              <a:latin typeface="UTM Avo" panose="020406030505060202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87585" y="1786235"/>
            <a:ext cx="9740680" cy="1569660"/>
          </a:xfrm>
          <a:prstGeom prst="rect">
            <a:avLst/>
          </a:prstGeom>
          <a:noFill/>
        </p:spPr>
        <p:txBody>
          <a:bodyPr wrap="none" lIns="91440" tIns="45720" rIns="91440" bIns="45720">
            <a:spAutoFit/>
          </a:bodyPr>
          <a:lstStyle/>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48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sp>
        <p:nvSpPr>
          <p:cNvPr id="2" name="TextBox 1"/>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1: Gia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đình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Rectangle 2"/>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Tiết</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1</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625</Words>
  <Application>Microsoft Office PowerPoint</Application>
  <PresentationFormat>Widescreen</PresentationFormat>
  <Paragraphs>102</Paragraphs>
  <Slides>30</Slides>
  <Notes>14</Notes>
  <HiddenSlides>0</HiddenSlides>
  <MMClips>7</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30</vt:i4>
      </vt:variant>
    </vt:vector>
  </HeadingPairs>
  <TitlesOfParts>
    <vt:vector size="45" baseType="lpstr">
      <vt:lpstr>等线</vt:lpstr>
      <vt:lpstr>.VnAvant</vt:lpstr>
      <vt:lpstr>Arial</vt:lpstr>
      <vt:lpstr>Calibri</vt:lpstr>
      <vt:lpstr>Calibri Light</vt:lpstr>
      <vt:lpstr>Tahoma</vt:lpstr>
      <vt:lpstr>Times New Roman</vt:lpstr>
      <vt:lpstr>UTM Avo</vt:lpstr>
      <vt:lpstr>字魂59号-创粗黑</vt: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tiếp nối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Thu Phuong</cp:lastModifiedBy>
  <cp:revision>33</cp:revision>
  <dcterms:created xsi:type="dcterms:W3CDTF">2021-05-28T10:06:00Z</dcterms:created>
  <dcterms:modified xsi:type="dcterms:W3CDTF">2024-09-08T14:13:34Z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1AE4182AEBE84533967DA08D1832F1AB</vt:lpwstr>
  </property>
  <property fmtid="{D5CDD505-2E9C-101B-9397-08002B2CF9AE}" pid="3" name="KSOProductBuildVer">
    <vt:lpwstr>1033-11.2.0.11306</vt:lpwstr>
  </property>
</Properties>
</file>