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384" r:id="rId4"/>
    <p:sldId id="371" r:id="rId6"/>
    <p:sldId id="354" r:id="rId7"/>
    <p:sldId id="367" r:id="rId8"/>
    <p:sldId id="368" r:id="rId9"/>
    <p:sldId id="369" r:id="rId10"/>
    <p:sldId id="370" r:id="rId11"/>
    <p:sldId id="346" r:id="rId12"/>
    <p:sldId id="347" r:id="rId13"/>
    <p:sldId id="372" r:id="rId14"/>
  </p:sldIdLst>
  <p:sldSz cx="6858000" cy="5143500"/>
  <p:notesSz cx="6858000" cy="9144000"/>
  <p:embeddedFontLst>
    <p:embeddedFont>
      <p:font typeface="Kalam" panose="02000000000000000000"/>
      <p:regular r:id="rId18"/>
    </p:embeddedFont>
    <p:embeddedFont>
      <p:font typeface="Montserrat" panose="02000505000000020004"/>
      <p:regular r:id="rId19"/>
    </p:embeddedFont>
    <p:embeddedFont>
      <p:font typeface="Calibri" panose="020F0502020204030204"/>
      <p:regular r:id="rId20"/>
      <p:bold r:id="rId21"/>
      <p:italic r:id="rId22"/>
      <p:boldItalic r:id="rId23"/>
    </p:embeddedFont>
    <p:embeddedFont>
      <p:font typeface="HP001" panose="020B0603050302020204" pitchFamily="34" charset="0"/>
      <p:regular r:id="rId24"/>
      <p:bold r:id="rId25"/>
    </p:embeddedFont>
    <p:embeddedFont>
      <p:font typeface="HP001 4 hàng" panose="020B0603050302020204" pitchFamily="34" charset="0"/>
      <p:regular r:id="rId26"/>
      <p:bold r:id="rId27"/>
    </p:embeddedFont>
    <p:embeddedFont>
      <p:font typeface="Microsoft YaHei" panose="020B0503020204020204" charset="-122"/>
      <p:regular r:id="rId28"/>
    </p:embeddedFont>
    <p:embeddedFont>
      <p:font typeface="Calibri Light" panose="020F0302020204030204" charset="0"/>
      <p:regular r:id="rId29"/>
      <p:italic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249" autoAdjust="0"/>
  </p:normalViewPr>
  <p:slideViewPr>
    <p:cSldViewPr snapToGrid="0">
      <p:cViewPr varScale="1">
        <p:scale>
          <a:sx n="86" d="100"/>
          <a:sy n="86" d="100"/>
        </p:scale>
        <p:origin x="1482" y="12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1" Type="http://schemas.openxmlformats.org/officeDocument/2006/relationships/tags" Target="tags/tag6.xml"/><Relationship Id="rId30" Type="http://schemas.openxmlformats.org/officeDocument/2006/relationships/font" Target="fonts/font1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12.fntdata"/><Relationship Id="rId28" Type="http://schemas.openxmlformats.org/officeDocument/2006/relationships/font" Target="fonts/font11.fntdata"/><Relationship Id="rId27" Type="http://schemas.openxmlformats.org/officeDocument/2006/relationships/font" Target="fonts/font10.fntdata"/><Relationship Id="rId26" Type="http://schemas.openxmlformats.org/officeDocument/2006/relationships/font" Target="fonts/font9.fntdata"/><Relationship Id="rId25" Type="http://schemas.openxmlformats.org/officeDocument/2006/relationships/font" Target="fonts/font8.fntdata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Section header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41881"/>
            <a:ext cx="6417636" cy="355938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71488" y="4767263"/>
            <a:ext cx="1543050" cy="273844"/>
          </a:xfrm>
        </p:spPr>
        <p:txBody>
          <a:bodyPr/>
          <a:lstStyle/>
          <a:p>
            <a:fld id="{E7FE081F-4352-4F18-BEDA-C66D1965C30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2271713" y="4767263"/>
            <a:ext cx="2314575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4843463" y="4767263"/>
            <a:ext cx="1543050" cy="273844"/>
          </a:xfrm>
        </p:spPr>
        <p:txBody>
          <a:bodyPr/>
          <a:lstStyle/>
          <a:p>
            <a:fld id="{D3BC5BA0-D55A-4234-B2CB-BADBEAB97F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1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905" algn="l" defTabSz="514350" rtl="0" eaLnBrk="1" latinLnBrk="0" hangingPunct="1">
        <a:lnSpc>
          <a:spcPct val="90000"/>
        </a:lnSpc>
        <a:spcBef>
          <a:spcPts val="565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2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image" Target="../media/image20.jpe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1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2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3.png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24.png"/><Relationship Id="rId2" Type="http://schemas.microsoft.com/office/2007/relationships/media" Target="../media/media6.mp4"/><Relationship Id="rId1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3" Type="http://schemas.microsoft.com/office/2007/relationships/hdphoto" Target="../media/image19.wdp"/><Relationship Id="rId2" Type="http://schemas.openxmlformats.org/officeDocument/2006/relationships/image" Target="../media/image1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0" y="2981136"/>
            <a:ext cx="6858000" cy="1519427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066919" y="3121486"/>
            <a:ext cx="1563410" cy="1346954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2943939" y="3583105"/>
            <a:ext cx="1220867" cy="885335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5828331" y="935830"/>
            <a:ext cx="644463" cy="841181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07156" y="541277"/>
            <a:ext cx="1366242" cy="1366242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42346" y="312677"/>
            <a:ext cx="457200" cy="4572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779963" y="811221"/>
            <a:ext cx="5274320" cy="57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15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57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1575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1525856" y="2014977"/>
            <a:ext cx="3806596" cy="3981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p>
            <a:pPr algn="ctr"/>
            <a:r>
              <a:rPr lang="vi-VN" sz="405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405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8654" y="2512100"/>
            <a:ext cx="5791081" cy="34607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250" b="1" spc="600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Viết:Chữ hoa Ă, Â</a:t>
            </a:r>
            <a:endParaRPr lang="vi-VN" sz="225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s 4"/>
          <p:cNvSpPr/>
          <p:nvPr/>
        </p:nvSpPr>
        <p:spPr>
          <a:xfrm>
            <a:off x="4990267" y="642938"/>
            <a:ext cx="1867733" cy="202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sz="79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  <a:endParaRPr lang="vi-VN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algn="ctr" defTabSz="514350">
              <a:buClrTx/>
            </a:pPr>
            <a:r>
              <a:rPr lang="vi-VN" sz="3715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5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/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  <a:endParaRPr lang="en-US" sz="3600" dirty="0">
                <a:solidFill>
                  <a:schemeClr val="accent1">
                    <a:lumMod val="50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  <a:endParaRPr lang="en-US" sz="3600" dirty="0">
                <a:solidFill>
                  <a:schemeClr val="accent1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21493" y="609608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Vui Đến Trươ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6050" y="3946777"/>
            <a:ext cx="406400" cy="40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44266" y="1390819"/>
            <a:ext cx="3857391" cy="2724951"/>
            <a:chOff x="1417546" y="1264224"/>
            <a:chExt cx="4405927" cy="272495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4405927" cy="27249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924900" y="2370836"/>
              <a:ext cx="200974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>
            <a:fillRect/>
          </a:stretch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2473" y="1280137"/>
            <a:ext cx="5365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Ă, Â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68" r="35029"/>
          <a:stretch>
            <a:fillRect/>
          </a:stretch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>
            <a:fillRect/>
          </a:stretch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>
            <a:fillRect/>
          </a:stretch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9832"/>
          <a:stretch>
            <a:fillRect/>
          </a:stretch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10098"/>
          <a:stretch>
            <a:fillRect/>
          </a:stretch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  <a:endParaRPr lang="en-US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"/>
            <a:srcRect l="1" r="27106" b="84500"/>
            <a:stretch>
              <a:fillRect/>
            </a:stretch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9460" y="4323881"/>
            <a:ext cx="6119826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68" r="35029"/>
          <a:stretch>
            <a:fillRect/>
          </a:stretch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668" r="35029"/>
          <a:stretch>
            <a:fillRect/>
          </a:stretch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54&quot;/&gt;&lt;/object&gt;&lt;object type=&quot;3&quot; unique_id=&quot;10006&quot;&gt;&lt;property id=&quot;20148&quot; value=&quot;5&quot;/&gt;&lt;property id=&quot;20300&quot; value=&quot;Slide 4&quot;/&gt;&lt;property id=&quot;20307&quot; value=&quot;367&quot;/&gt;&lt;/object&gt;&lt;object type=&quot;3&quot; unique_id=&quot;10007&quot;&gt;&lt;property id=&quot;20148&quot; value=&quot;5&quot;/&gt;&lt;property id=&quot;20300&quot; value=&quot;Slide 5&quot;/&gt;&lt;property id=&quot;20307&quot; value=&quot;368&quot;/&gt;&lt;/object&gt;&lt;object type=&quot;3&quot; unique_id=&quot;10008&quot;&gt;&lt;property id=&quot;20148&quot; value=&quot;5&quot;/&gt;&lt;property id=&quot;20300&quot; value=&quot;Slide 6&quot;/&gt;&lt;property id=&quot;20307&quot; value=&quot;369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346&quot;/&gt;&lt;/object&gt;&lt;object type=&quot;3&quot; unique_id=&quot;10011&quot;&gt;&lt;property id=&quot;20148&quot; value=&quot;5&quot;/&gt;&lt;property id=&quot;20300&quot; value=&quot;Slide 9&quot;/&gt;&lt;property id=&quot;20307&quot; value=&quot;347&quot;/&gt;&lt;/object&gt;&lt;object type=&quot;3&quot; unique_id=&quot;10012&quot;&gt;&lt;property id=&quot;20148&quot; value=&quot;5&quot;/&gt;&lt;property id=&quot;20300&quot; value=&quot;Slide 10&quot;/&gt;&lt;property id=&quot;20307&quot; value=&quot;372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WPS Presentation</Application>
  <PresentationFormat>Custom</PresentationFormat>
  <Paragraphs>50</Paragraphs>
  <Slides>10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30" baseType="lpstr">
      <vt:lpstr>Arial</vt:lpstr>
      <vt:lpstr>SimSun</vt:lpstr>
      <vt:lpstr>Wingdings</vt:lpstr>
      <vt:lpstr>Arial</vt:lpstr>
      <vt:lpstr>Kalam</vt:lpstr>
      <vt:lpstr>Montserrat</vt:lpstr>
      <vt:lpstr>Calibri</vt:lpstr>
      <vt:lpstr>Times New Roman</vt:lpstr>
      <vt:lpstr>#9Slide03 Arima Madurai Medium</vt:lpstr>
      <vt:lpstr>UTM Avo</vt:lpstr>
      <vt:lpstr>Segoe Print</vt:lpstr>
      <vt:lpstr>UTM Cookies</vt:lpstr>
      <vt:lpstr>HP001</vt:lpstr>
      <vt:lpstr>HP001 4 hàng</vt:lpstr>
      <vt:lpstr>Microsoft YaHei</vt:lpstr>
      <vt:lpstr>Arial Unicode MS</vt:lpstr>
      <vt:lpstr>Calibri</vt:lpstr>
      <vt:lpstr>Calibri Light</vt:lpstr>
      <vt:lpstr>Doodle Sketchbook by Slidesgo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72</cp:revision>
  <dcterms:created xsi:type="dcterms:W3CDTF">2022-09-11T03:04:01Z</dcterms:created>
  <dcterms:modified xsi:type="dcterms:W3CDTF">2022-09-11T03:04:50Z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324D5F62727F4033AD60B36717547D08</vt:lpwstr>
  </property>
  <property fmtid="{D5CDD505-2E9C-101B-9397-08002B2CF9AE}" pid="3" name="KSOProductBuildVer">
    <vt:lpwstr>1033-11.2.0.11306</vt:lpwstr>
  </property>
</Properties>
</file>