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378" r:id="rId4"/>
    <p:sldId id="371" r:id="rId6"/>
    <p:sldId id="372" r:id="rId7"/>
    <p:sldId id="373" r:id="rId8"/>
    <p:sldId id="358" r:id="rId9"/>
    <p:sldId id="374" r:id="rId10"/>
    <p:sldId id="375" r:id="rId11"/>
  </p:sldIdLst>
  <p:sldSz cx="6858000" cy="5143500"/>
  <p:notesSz cx="6858000" cy="9144000"/>
  <p:embeddedFontLst>
    <p:embeddedFont>
      <p:font typeface="Kalam" panose="02000000000000000000"/>
      <p:regular r:id="rId15"/>
    </p:embeddedFont>
    <p:embeddedFont>
      <p:font typeface="Montserrat" panose="02000505000000020004"/>
      <p:regular r:id="rId16"/>
    </p:embeddedFont>
    <p:embeddedFont>
      <p:font typeface="Calibri" panose="020F0502020204030204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</p:embeddedFont>
    <p:embeddedFont>
      <p:font typeface="Calibri Light" panose="020F0302020204030204" charset="0"/>
      <p:regular r:id="rId22"/>
      <p:italic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>
        <p:scale>
          <a:sx n="102" d="100"/>
          <a:sy n="102" d="100"/>
        </p:scale>
        <p:origin x="-1194" y="-4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3.xml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6858000" cy="51435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microsoft.com/office/2007/relationships/hdphoto" Target="../media/image17.wdp"/><Relationship Id="rId4" Type="http://schemas.openxmlformats.org/officeDocument/2006/relationships/image" Target="../media/image16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3117598"/>
            <a:ext cx="6858000" cy="202590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066919" y="3304732"/>
            <a:ext cx="1563410" cy="179593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2943939" y="3920224"/>
            <a:ext cx="1220867" cy="1180447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5828331" y="390524"/>
            <a:ext cx="644463" cy="112157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07157" y="-135547"/>
            <a:ext cx="1366242" cy="1821656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2346" y="-440348"/>
            <a:ext cx="457200" cy="6096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91750" y="169134"/>
            <a:ext cx="5274320" cy="88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607" tIns="28804" rIns="57607" bIns="288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1525856" y="1829386"/>
            <a:ext cx="3806596" cy="530915"/>
          </a:xfrm>
          <a:prstGeom prst="rect">
            <a:avLst/>
          </a:prstGeom>
          <a:noFill/>
        </p:spPr>
        <p:txBody>
          <a:bodyPr wrap="none" lIns="57607" tIns="28804" rIns="57607" bIns="28804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5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vi-VN" sz="45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66791" y="2572261"/>
            <a:ext cx="4700716" cy="76898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500" b="1" spc="378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Nói và nghe: Kể chuyện </a:t>
            </a:r>
            <a:endParaRPr lang="vi-VN" sz="2500" b="1" spc="378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500" b="1" spc="378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“Niềm vui của Bi và Bống”</a:t>
            </a:r>
            <a:endParaRPr lang="vi-VN" sz="2500" b="1" spc="378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DenTruong-NguyenNgocPhuongNhi-453888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08040" y="4083050"/>
            <a:ext cx="406400" cy="406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/>
            <p:cNvSpPr txBox="1"/>
            <p:nvPr/>
          </p:nvSpPr>
          <p:spPr>
            <a:xfrm>
              <a:off x="3188496" y="1439430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 smtClean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  <a:endParaRPr lang="vi-VN" sz="40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Nói tiếp để hoàn thành câu dưới tranh.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8744"/>
          <a:stretch>
            <a:fillRect/>
          </a:stretch>
        </p:blipFill>
        <p:spPr>
          <a:xfrm>
            <a:off x="815168" y="738600"/>
            <a:ext cx="2051858" cy="182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6365"/>
          <a:stretch>
            <a:fillRect/>
          </a:stretch>
        </p:blipFill>
        <p:spPr>
          <a:xfrm>
            <a:off x="815168" y="2655308"/>
            <a:ext cx="2147107" cy="1917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901" r="-1"/>
          <a:stretch>
            <a:fillRect/>
          </a:stretch>
        </p:blipFill>
        <p:spPr>
          <a:xfrm>
            <a:off x="3812970" y="738600"/>
            <a:ext cx="1925493" cy="1821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042"/>
          <a:stretch>
            <a:fillRect/>
          </a:stretch>
        </p:blipFill>
        <p:spPr>
          <a:xfrm>
            <a:off x="3848906" y="2655308"/>
            <a:ext cx="1839769" cy="1917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486" y="2191476"/>
            <a:ext cx="267254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9686" y="2194692"/>
            <a:ext cx="344657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970" y="4117888"/>
            <a:ext cx="3043326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1237" y="4117888"/>
            <a:ext cx="21310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2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12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Chọn kể lại 1-2 đoạn của câu chuyện theo tranh.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-271" b="19762"/>
          <a:stretch>
            <a:fillRect/>
          </a:stretch>
        </p:blipFill>
        <p:spPr>
          <a:xfrm>
            <a:off x="824692" y="738600"/>
            <a:ext cx="5034140" cy="1921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-271" b="19399"/>
          <a:stretch>
            <a:fillRect/>
          </a:stretch>
        </p:blipFill>
        <p:spPr>
          <a:xfrm>
            <a:off x="824693" y="2655308"/>
            <a:ext cx="5034140" cy="2030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8" r="35029"/>
          <a:stretch>
            <a:fillRect/>
          </a:stretch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7" r="12237"/>
          <a:stretch>
            <a:fillRect/>
          </a:stretch>
        </p:blipFill>
        <p:spPr>
          <a:xfrm>
            <a:off x="723900" y="1781174"/>
            <a:ext cx="4562041" cy="3046117"/>
          </a:xfrm>
          <a:prstGeom prst="round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81325" y="1047750"/>
            <a:ext cx="3638550" cy="2524125"/>
            <a:chOff x="2981325" y="1047750"/>
            <a:chExt cx="3638550" cy="2524125"/>
          </a:xfrm>
        </p:grpSpPr>
        <p:sp>
          <p:nvSpPr>
            <p:cNvPr id="8" name="TextBox 7"/>
            <p:cNvSpPr txBox="1"/>
            <p:nvPr/>
          </p:nvSpPr>
          <p:spPr>
            <a:xfrm>
              <a:off x="3188496" y="1439430"/>
              <a:ext cx="3185561" cy="1700402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Hai bạn nhỏ luôn vui vẻ và hồn nhiên; hai anh em rất quan tâm và yêu thương nhau.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/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1811" y="527283"/>
            <a:ext cx="5834378" cy="877900"/>
            <a:chOff x="511811" y="527283"/>
            <a:chExt cx="5834378" cy="87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96864" y="711756"/>
              <a:ext cx="50991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nghe câu chuyện </a:t>
              </a:r>
              <a:r>
                <a:rPr lang="vi-VN" sz="1600" i="1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Niềm vui của Bi và Bống.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1204" y="1507030"/>
            <a:ext cx="3488762" cy="3270006"/>
            <a:chOff x="816954" y="1488195"/>
            <a:chExt cx="3488762" cy="32700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48744"/>
            <a:stretch>
              <a:fillRect/>
            </a:stretch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46365"/>
            <a:stretch>
              <a:fillRect/>
            </a:stretch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901" r="-1"/>
            <a:stretch>
              <a:fillRect/>
            </a:stretch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042"/>
            <a:stretch>
              <a:fillRect/>
            </a:stretch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036407" y="1615981"/>
            <a:ext cx="2387349" cy="2813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lần lượt từng đoạn câu chuyện cho người thân nghe.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  <a:endParaRPr lang="vi-VN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WPS Presentation</Application>
  <PresentationFormat>Custom</PresentationFormat>
  <Paragraphs>35</Paragraphs>
  <Slides>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5" baseType="lpstr">
      <vt:lpstr>Arial</vt:lpstr>
      <vt:lpstr>SimSun</vt:lpstr>
      <vt:lpstr>Wingdings</vt:lpstr>
      <vt:lpstr>Arial</vt:lpstr>
      <vt:lpstr>Kalam</vt:lpstr>
      <vt:lpstr>Montserrat</vt:lpstr>
      <vt:lpstr>Calibri</vt:lpstr>
      <vt:lpstr>Times New Roman</vt:lpstr>
      <vt:lpstr>Calibri</vt:lpstr>
      <vt:lpstr>Microsoft YaHei</vt:lpstr>
      <vt:lpstr>UTM Avo</vt:lpstr>
      <vt:lpstr>Segoe Print</vt:lpstr>
      <vt:lpstr>UTM Cookies</vt:lpstr>
      <vt:lpstr>HP001</vt:lpstr>
      <vt:lpstr>Arial Unicode MS</vt:lpstr>
      <vt:lpstr>Calibri Light</vt:lpstr>
      <vt:lpstr>Doodle Sketchbook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72</cp:revision>
  <dcterms:created xsi:type="dcterms:W3CDTF">2022-09-11T03:00:59Z</dcterms:created>
  <dcterms:modified xsi:type="dcterms:W3CDTF">2022-09-11T03:03:54Z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20C57378FBB94C9887482E587BFE2526</vt:lpwstr>
  </property>
  <property fmtid="{D5CDD505-2E9C-101B-9397-08002B2CF9AE}" pid="3" name="KSOProductBuildVer">
    <vt:lpwstr>1033-11.2.0.11306</vt:lpwstr>
  </property>
</Properties>
</file>