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72" r:id="rId3"/>
    <p:sldId id="257" r:id="rId5"/>
    <p:sldId id="258" r:id="rId6"/>
    <p:sldId id="259" r:id="rId7"/>
    <p:sldId id="260" r:id="rId8"/>
    <p:sldId id="261" r:id="rId9"/>
    <p:sldId id="262" r:id="rId10"/>
    <p:sldId id="264" r:id="rId11"/>
  </p:sldIdLst>
  <p:sldSz cx="12192000" cy="6858000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5" Type="http://schemas.openxmlformats.org/officeDocument/2006/relationships/tags" Target="tags/tag2.xml"/><Relationship Id="rId14" Type="http://schemas.openxmlformats.org/officeDocument/2006/relationships/tableStyles" Target="tableStyles.xml"/><Relationship Id="rId13" Type="http://schemas.openxmlformats.org/officeDocument/2006/relationships/viewProps" Target="viewProps.xml"/><Relationship Id="rId12" Type="http://schemas.openxmlformats.org/officeDocument/2006/relationships/presProps" Target="presProps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FFFEA-1CD1-4996-9458-1AD00DB6686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DDE4D-7119-4D1A-83D6-D603C627D39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FFFEA-1CD1-4996-9458-1AD00DB6686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DDE4D-7119-4D1A-83D6-D603C627D39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FFFEA-1CD1-4996-9458-1AD00DB6686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DDE4D-7119-4D1A-83D6-D603C627D39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FFFEA-1CD1-4996-9458-1AD00DB6686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DDE4D-7119-4D1A-83D6-D603C627D39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FFFEA-1CD1-4996-9458-1AD00DB6686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DDE4D-7119-4D1A-83D6-D603C627D39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FFFEA-1CD1-4996-9458-1AD00DB6686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DDE4D-7119-4D1A-83D6-D603C627D39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FFFEA-1CD1-4996-9458-1AD00DB6686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DDE4D-7119-4D1A-83D6-D603C627D39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FFFEA-1CD1-4996-9458-1AD00DB6686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DDE4D-7119-4D1A-83D6-D603C627D39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FFFEA-1CD1-4996-9458-1AD00DB6686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DDE4D-7119-4D1A-83D6-D603C627D39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FFFEA-1CD1-4996-9458-1AD00DB6686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DDE4D-7119-4D1A-83D6-D603C627D39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FFFEA-1CD1-4996-9458-1AD00DB6686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DDE4D-7119-4D1A-83D6-D603C627D39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CFFFEA-1CD1-4996-9458-1AD00DB6686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5DDE4D-7119-4D1A-83D6-D603C627D39A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.xml"/><Relationship Id="rId8" Type="http://schemas.openxmlformats.org/officeDocument/2006/relationships/image" Target="../media/image7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6.xml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GIF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1" cstate="screen"/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3" cstate="screen"/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4" cstate="screen"/>
          <a:stretch>
            <a:fillRect/>
          </a:stretch>
        </p:blipFill>
        <p:spPr>
          <a:xfrm rot="1426081">
            <a:off x="10361477" y="520698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5"/>
          <a:stretch>
            <a:fillRect/>
          </a:stretch>
        </p:blipFill>
        <p:spPr>
          <a:xfrm>
            <a:off x="190500" y="-180730"/>
            <a:ext cx="2428875" cy="2428875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1948" y="-587130"/>
            <a:ext cx="812800" cy="812800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386601" y="299171"/>
            <a:ext cx="937656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9"/>
          <p:cNvSpPr txBox="1"/>
          <p:nvPr/>
        </p:nvSpPr>
        <p:spPr>
          <a:xfrm>
            <a:off x="2712633" y="2439181"/>
            <a:ext cx="6767282" cy="707886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p>
            <a:pPr algn="ctr"/>
            <a:r>
              <a:rPr lang="vi-VN" sz="7200" b="1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TIẾNG VIỆT</a:t>
            </a:r>
            <a:endParaRPr lang="vi-VN" sz="7200" b="1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170940" y="3322955"/>
            <a:ext cx="10295255" cy="1846580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4000" b="1" spc="600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Luyện tập 2: </a:t>
            </a:r>
            <a:endParaRPr lang="vi-VN" sz="4000" b="1" spc="600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4000" b="1" spc="600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Viết đoạn văn kể về </a:t>
            </a:r>
            <a:endParaRPr lang="vi-VN" sz="4000" b="1" spc="600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4000" b="1" spc="600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một việc làm ở nhà</a:t>
            </a:r>
            <a:endParaRPr lang="vi-VN" sz="4000" b="1" spc="600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5" name="Rectangles 4"/>
          <p:cNvSpPr/>
          <p:nvPr/>
        </p:nvSpPr>
        <p:spPr>
          <a:xfrm>
            <a:off x="8871585" y="0"/>
            <a:ext cx="3320415" cy="3600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É QUÉT NHÀ - KARAOKE (CÓ LỜI) - LỚP 1 - Vì Sự Bình Đẳng Và Dân Chủ Trong Giáo Dục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4132" y="0"/>
            <a:ext cx="10515600" cy="1325563"/>
          </a:xfrm>
        </p:spPr>
        <p:txBody>
          <a:bodyPr/>
          <a:lstStyle/>
          <a:p>
            <a:pPr algn="ctr"/>
            <a:r>
              <a:rPr lang="en-US" b="1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Hoạt động 1: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80" y="1267032"/>
            <a:ext cx="11512669" cy="559096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45842" y="3739608"/>
            <a:ext cx="3387056" cy="98129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nhỏ bỏ quả vào bồn rửa 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115173" y="4433509"/>
            <a:ext cx="3387056" cy="98129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Bạn nhỏ</a:t>
            </a:r>
            <a:r>
              <a:rPr lang="vi-VN" sz="2800" b="1">
                <a:solidFill>
                  <a:schemeClr val="bg1"/>
                </a:solidFill>
                <a:latin typeface="Times New Roman" panose="02020603050405020304" pitchFamily="18" charset="0"/>
              </a:rPr>
              <a:t> xả nước và rửa từng quả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675938" y="5406862"/>
            <a:ext cx="3387056" cy="98129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Bạn nhỏ xếp hoa quả đã rửa vào rổ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0606" y="105307"/>
            <a:ext cx="2861791" cy="347040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9609" y="855383"/>
            <a:ext cx="2825176" cy="337487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4683" y="1713955"/>
            <a:ext cx="2881334" cy="347040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814316" y="1464476"/>
            <a:ext cx="10563367" cy="520645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2083" y="25031"/>
            <a:ext cx="10515600" cy="1325563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Viết 2 – 3 câu những việc em đã làm ở nhà.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18273" y="2166919"/>
            <a:ext cx="6928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Em đã làm những việc gì?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72377" y="1575380"/>
            <a:ext cx="32583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 ý </a:t>
            </a:r>
            <a:endParaRPr lang="en-US" sz="40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18273" y="3482931"/>
            <a:ext cx="62462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Em làm việc đó thế nào? 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18273" y="4842248"/>
            <a:ext cx="90796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Nêu suy nghĩ của em sau khi làm xong việc đó.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94790" y="2824763"/>
            <a:ext cx="7456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Quét nhà, rửa bát, trông em, nhặt rau,…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94790" y="4171943"/>
            <a:ext cx="83401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Chăm chỉ, cẩn thận,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mỉ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nhẹ nhàng,….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94790" y="5508985"/>
            <a:ext cx="7804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 rất vui, em hào hứng, em yêu thích,…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82388" y="13642"/>
            <a:ext cx="11037387" cy="316339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682388" y="3262432"/>
            <a:ext cx="11037387" cy="33172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003976" y="3163392"/>
            <a:ext cx="105606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văn mẫu số 2: 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trong ra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gom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đó, lấy hót rác hót lại và đổ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hẳn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khen em ngoan. Em rất thích thú với lời khen của mẹ. 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6161" y="27283"/>
            <a:ext cx="10563367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cọng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716" y="247726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KẾT 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127"/>
            <a:ext cx="4766405" cy="5719686"/>
          </a:xfrm>
          <a:prstGeom prst="rect">
            <a:avLst/>
          </a:prstGeom>
        </p:spPr>
      </p:pic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3778538" y="1594148"/>
            <a:ext cx="463492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5400" dirty="0" err="1">
                <a:solidFill>
                  <a:schemeClr val="bg1"/>
                </a:solidFill>
                <a:latin typeface="UTM Avo" charset="0"/>
              </a:rPr>
              <a:t>HẸN</a:t>
            </a:r>
            <a:r>
              <a:rPr lang="en-US" sz="5400" dirty="0">
                <a:solidFill>
                  <a:schemeClr val="bg1"/>
                </a:solidFill>
                <a:latin typeface="UTM Avo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UTM Avo" charset="0"/>
              </a:rPr>
              <a:t>GẶP</a:t>
            </a:r>
            <a:r>
              <a:rPr lang="en-US" sz="5400" dirty="0">
                <a:solidFill>
                  <a:schemeClr val="bg1"/>
                </a:solidFill>
                <a:latin typeface="UTM Avo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UTM Avo" charset="0"/>
              </a:rPr>
              <a:t>LẠI</a:t>
            </a:r>
            <a:endParaRPr lang="en-US" sz="5400" dirty="0">
              <a:solidFill>
                <a:schemeClr val="bg1"/>
              </a:solidFill>
              <a:latin typeface="UTM Avo" charset="0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PA" val="v3.0.0"/>
</p:tagLst>
</file>

<file path=ppt/tags/tag2.xml><?xml version="1.0" encoding="utf-8"?>
<p:tagLst xmlns:p="http://schemas.openxmlformats.org/presentationml/2006/main"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 - &amp;quot;Hoạt động 1:&amp;quot;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 - &amp;quot;Hoạt động 2: Viết 2 – 3 câu những việc em đã làm ở nhà. &amp;quot;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61&quot;/&gt;&lt;/object&gt;&lt;object type=&quot;3&quot; unique_id=&quot;10009&quot;&gt;&lt;property id=&quot;20148&quot; value=&quot;5&quot;/&gt;&lt;property id=&quot;20300&quot; value=&quot;Slide 7 - &amp;quot;TỔNG KẾT &amp;quot;&quot;/&gt;&lt;property id=&quot;20307&quot; value=&quot;262&quot;/&gt;&lt;/object&gt;&lt;/object&gt;&lt;object type=&quot;8&quot; unique_id=&quot;10018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1047</Words>
  <Application>WPS Presentation</Application>
  <PresentationFormat>Widescreen</PresentationFormat>
  <Paragraphs>43</Paragraphs>
  <Slides>8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20" baseType="lpstr">
      <vt:lpstr>Arial</vt:lpstr>
      <vt:lpstr>SimSun</vt:lpstr>
      <vt:lpstr>Wingdings</vt:lpstr>
      <vt:lpstr>Times New Roman</vt:lpstr>
      <vt:lpstr>.VnAvant</vt:lpstr>
      <vt:lpstr>#9Slide03 NettoOTLight</vt:lpstr>
      <vt:lpstr>UTM Avo</vt:lpstr>
      <vt:lpstr>Microsoft YaHei</vt:lpstr>
      <vt:lpstr>Arial Unicode MS</vt:lpstr>
      <vt:lpstr>Calibri Light</vt:lpstr>
      <vt:lpstr>Calibri</vt:lpstr>
      <vt:lpstr>Office Theme</vt:lpstr>
      <vt:lpstr>PowerPoint 演示文稿</vt:lpstr>
      <vt:lpstr>PowerPoint 演示文稿</vt:lpstr>
      <vt:lpstr>Hoạt động 1:</vt:lpstr>
      <vt:lpstr>PowerPoint 演示文稿</vt:lpstr>
      <vt:lpstr>Hoạt động 2: Viết 2 – 3 câu những việc em đã làm ở nhà. </vt:lpstr>
      <vt:lpstr>PowerPoint 演示文稿</vt:lpstr>
      <vt:lpstr>TỔNG KẾT 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TẬP LÀM VĂN</dc:title>
  <dc:creator>Windows User</dc:creator>
  <cp:lastModifiedBy>Admin</cp:lastModifiedBy>
  <cp:revision>11</cp:revision>
  <dcterms:created xsi:type="dcterms:W3CDTF">2021-07-11T14:31:00Z</dcterms:created>
  <dcterms:modified xsi:type="dcterms:W3CDTF">2022-09-11T03:00:46Z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4D3266A90D004B01B193B2FAC93DF3E8</vt:lpwstr>
  </property>
  <property fmtid="{D5CDD505-2E9C-101B-9397-08002B2CF9AE}" pid="3" name="KSOProductBuildVer">
    <vt:lpwstr>1033-11.2.0.11306</vt:lpwstr>
  </property>
</Properties>
</file>